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2"/>
  </p:notesMasterIdLst>
  <p:sldIdLst>
    <p:sldId id="397" r:id="rId2"/>
    <p:sldId id="395" r:id="rId3"/>
    <p:sldId id="388" r:id="rId4"/>
    <p:sldId id="398" r:id="rId5"/>
    <p:sldId id="400" r:id="rId6"/>
    <p:sldId id="403" r:id="rId7"/>
    <p:sldId id="445" r:id="rId8"/>
    <p:sldId id="399" r:id="rId9"/>
    <p:sldId id="457" r:id="rId10"/>
    <p:sldId id="458" r:id="rId11"/>
    <p:sldId id="404" r:id="rId12"/>
    <p:sldId id="433"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41" r:id="rId26"/>
    <p:sldId id="426" r:id="rId27"/>
    <p:sldId id="437" r:id="rId28"/>
    <p:sldId id="435" r:id="rId29"/>
    <p:sldId id="447" r:id="rId30"/>
    <p:sldId id="448" r:id="rId31"/>
    <p:sldId id="449" r:id="rId32"/>
    <p:sldId id="450" r:id="rId33"/>
    <p:sldId id="451" r:id="rId34"/>
    <p:sldId id="452" r:id="rId35"/>
    <p:sldId id="453" r:id="rId36"/>
    <p:sldId id="454" r:id="rId37"/>
    <p:sldId id="455" r:id="rId38"/>
    <p:sldId id="456" r:id="rId39"/>
    <p:sldId id="427" r:id="rId40"/>
    <p:sldId id="439" r:id="rId41"/>
    <p:sldId id="442" r:id="rId42"/>
    <p:sldId id="443" r:id="rId43"/>
    <p:sldId id="438" r:id="rId44"/>
    <p:sldId id="429" r:id="rId45"/>
    <p:sldId id="428" r:id="rId46"/>
    <p:sldId id="362" r:id="rId47"/>
    <p:sldId id="446" r:id="rId48"/>
    <p:sldId id="430" r:id="rId49"/>
    <p:sldId id="431" r:id="rId50"/>
    <p:sldId id="432" r:id="rId51"/>
  </p:sldIdLst>
  <p:sldSz cx="20116800" cy="10972800"/>
  <p:notesSz cx="6858000" cy="9144000"/>
  <p:embeddedFontLst>
    <p:embeddedFont>
      <p:font typeface="Calibri" pitchFamily="34" charset="0"/>
      <p:regular r:id="rId53"/>
      <p:bold r:id="rId54"/>
      <p:italic r:id="rId55"/>
      <p:boldItalic r:id="rId56"/>
    </p:embeddedFont>
  </p:embeddedFontLst>
  <p:defaultTextStyle>
    <a:defPPr>
      <a:defRPr lang="en-US"/>
    </a:defPPr>
    <a:lvl1pPr marL="0" algn="l" defTabSz="1492301" rtl="0" eaLnBrk="1" latinLnBrk="0" hangingPunct="1">
      <a:defRPr sz="2938" kern="1200">
        <a:solidFill>
          <a:schemeClr val="tx1"/>
        </a:solidFill>
        <a:latin typeface="+mn-lt"/>
        <a:ea typeface="+mn-ea"/>
        <a:cs typeface="+mn-cs"/>
      </a:defRPr>
    </a:lvl1pPr>
    <a:lvl2pPr marL="746150" algn="l" defTabSz="1492301" rtl="0" eaLnBrk="1" latinLnBrk="0" hangingPunct="1">
      <a:defRPr sz="2938" kern="1200">
        <a:solidFill>
          <a:schemeClr val="tx1"/>
        </a:solidFill>
        <a:latin typeface="+mn-lt"/>
        <a:ea typeface="+mn-ea"/>
        <a:cs typeface="+mn-cs"/>
      </a:defRPr>
    </a:lvl2pPr>
    <a:lvl3pPr marL="1492301" algn="l" defTabSz="1492301" rtl="0" eaLnBrk="1" latinLnBrk="0" hangingPunct="1">
      <a:defRPr sz="2938" kern="1200">
        <a:solidFill>
          <a:schemeClr val="tx1"/>
        </a:solidFill>
        <a:latin typeface="+mn-lt"/>
        <a:ea typeface="+mn-ea"/>
        <a:cs typeface="+mn-cs"/>
      </a:defRPr>
    </a:lvl3pPr>
    <a:lvl4pPr marL="2238451" algn="l" defTabSz="1492301" rtl="0" eaLnBrk="1" latinLnBrk="0" hangingPunct="1">
      <a:defRPr sz="2938" kern="1200">
        <a:solidFill>
          <a:schemeClr val="tx1"/>
        </a:solidFill>
        <a:latin typeface="+mn-lt"/>
        <a:ea typeface="+mn-ea"/>
        <a:cs typeface="+mn-cs"/>
      </a:defRPr>
    </a:lvl4pPr>
    <a:lvl5pPr marL="2984602" algn="l" defTabSz="1492301" rtl="0" eaLnBrk="1" latinLnBrk="0" hangingPunct="1">
      <a:defRPr sz="2938" kern="1200">
        <a:solidFill>
          <a:schemeClr val="tx1"/>
        </a:solidFill>
        <a:latin typeface="+mn-lt"/>
        <a:ea typeface="+mn-ea"/>
        <a:cs typeface="+mn-cs"/>
      </a:defRPr>
    </a:lvl5pPr>
    <a:lvl6pPr marL="3730752" algn="l" defTabSz="1492301" rtl="0" eaLnBrk="1" latinLnBrk="0" hangingPunct="1">
      <a:defRPr sz="2938" kern="1200">
        <a:solidFill>
          <a:schemeClr val="tx1"/>
        </a:solidFill>
        <a:latin typeface="+mn-lt"/>
        <a:ea typeface="+mn-ea"/>
        <a:cs typeface="+mn-cs"/>
      </a:defRPr>
    </a:lvl6pPr>
    <a:lvl7pPr marL="4476902" algn="l" defTabSz="1492301" rtl="0" eaLnBrk="1" latinLnBrk="0" hangingPunct="1">
      <a:defRPr sz="2938" kern="1200">
        <a:solidFill>
          <a:schemeClr val="tx1"/>
        </a:solidFill>
        <a:latin typeface="+mn-lt"/>
        <a:ea typeface="+mn-ea"/>
        <a:cs typeface="+mn-cs"/>
      </a:defRPr>
    </a:lvl7pPr>
    <a:lvl8pPr marL="5223053" algn="l" defTabSz="1492301" rtl="0" eaLnBrk="1" latinLnBrk="0" hangingPunct="1">
      <a:defRPr sz="2938" kern="1200">
        <a:solidFill>
          <a:schemeClr val="tx1"/>
        </a:solidFill>
        <a:latin typeface="+mn-lt"/>
        <a:ea typeface="+mn-ea"/>
        <a:cs typeface="+mn-cs"/>
      </a:defRPr>
    </a:lvl8pPr>
    <a:lvl9pPr marL="5969203" algn="l" defTabSz="1492301" rtl="0" eaLnBrk="1" latinLnBrk="0" hangingPunct="1">
      <a:defRPr sz="2938" kern="1200">
        <a:solidFill>
          <a:schemeClr val="tx1"/>
        </a:solidFill>
        <a:latin typeface="+mn-lt"/>
        <a:ea typeface="+mn-ea"/>
        <a:cs typeface="+mn-cs"/>
      </a:defRPr>
    </a:lvl9pPr>
  </p:defaultTextStyle>
  <p:extLst>
    <p:ext uri="{521415D9-36F7-43E2-AB2F-B90AF26B5E84}">
      <p14:sectionLst xmlns:p14="http://schemas.microsoft.com/office/powerpoint/2010/main">
        <p14:section name="About &amp; Current Situation" id="{519AB38D-DAE0-4CC9-BF08-5E0AB8D43117}">
          <p14:sldIdLst>
            <p14:sldId id="397"/>
            <p14:sldId id="395"/>
            <p14:sldId id="388"/>
            <p14:sldId id="398"/>
            <p14:sldId id="400"/>
            <p14:sldId id="403"/>
            <p14:sldId id="445"/>
            <p14:sldId id="399"/>
            <p14:sldId id="457"/>
            <p14:sldId id="458"/>
          </p14:sldIdLst>
        </p14:section>
        <p14:section name="Our Proposal" id="{28697A76-F03F-4ECF-99EC-D82C038E8C3F}">
          <p14:sldIdLst>
            <p14:sldId id="404"/>
            <p14:sldId id="433"/>
            <p14:sldId id="405"/>
            <p14:sldId id="406"/>
            <p14:sldId id="407"/>
            <p14:sldId id="408"/>
            <p14:sldId id="409"/>
            <p14:sldId id="410"/>
            <p14:sldId id="411"/>
            <p14:sldId id="412"/>
            <p14:sldId id="413"/>
          </p14:sldIdLst>
        </p14:section>
        <p14:section name="Feature &amp; Demo" id="{050C0306-E96E-4E65-B99A-D7134E515A39}">
          <p14:sldIdLst>
            <p14:sldId id="414"/>
            <p14:sldId id="415"/>
            <p14:sldId id="416"/>
            <p14:sldId id="441"/>
            <p14:sldId id="426"/>
            <p14:sldId id="437"/>
            <p14:sldId id="435"/>
            <p14:sldId id="447"/>
            <p14:sldId id="448"/>
            <p14:sldId id="449"/>
            <p14:sldId id="450"/>
            <p14:sldId id="451"/>
            <p14:sldId id="452"/>
            <p14:sldId id="453"/>
            <p14:sldId id="454"/>
            <p14:sldId id="455"/>
            <p14:sldId id="456"/>
            <p14:sldId id="427"/>
            <p14:sldId id="439"/>
            <p14:sldId id="442"/>
            <p14:sldId id="443"/>
            <p14:sldId id="438"/>
            <p14:sldId id="429"/>
          </p14:sldIdLst>
        </p14:section>
        <p14:section name="Future Plan" id="{DB531469-FC28-4BB4-BB58-2A7F80BAE602}">
          <p14:sldIdLst>
            <p14:sldId id="428"/>
            <p14:sldId id="362"/>
            <p14:sldId id="446"/>
            <p14:sldId id="430"/>
            <p14:sldId id="431"/>
            <p14:sldId id="432"/>
          </p14:sldIdLst>
        </p14:section>
      </p14:sectionLst>
    </p:ext>
    <p:ext uri="{EFAFB233-063F-42B5-8137-9DF3F51BA10A}">
      <p15:sldGuideLst xmlns="" xmlns:p15="http://schemas.microsoft.com/office/powerpoint/2012/main">
        <p15:guide id="1" orient="horz" pos="3456" userDrawn="1">
          <p15:clr>
            <a:srgbClr val="A4A3A4"/>
          </p15:clr>
        </p15:guide>
        <p15:guide id="2" pos="6336" userDrawn="1">
          <p15:clr>
            <a:srgbClr val="A4A3A4"/>
          </p15:clr>
        </p15:guide>
        <p15:guide id="3" pos="11520" userDrawn="1">
          <p15:clr>
            <a:srgbClr val="A4A3A4"/>
          </p15:clr>
        </p15:guide>
        <p15:guide id="4" pos="1152" userDrawn="1">
          <p15:clr>
            <a:srgbClr val="A4A3A4"/>
          </p15:clr>
        </p15:guide>
        <p15:guide id="5" orient="horz" pos="6336" userDrawn="1">
          <p15:clr>
            <a:srgbClr val="A4A3A4"/>
          </p15:clr>
        </p15:guide>
        <p15:guide id="6" orient="horz" pos="1152" userDrawn="1">
          <p15:clr>
            <a:srgbClr val="A4A3A4"/>
          </p15:clr>
        </p15:guide>
        <p15:guide id="7" orient="horz"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9900"/>
    <a:srgbClr val="669900"/>
    <a:srgbClr val="99FF99"/>
    <a:srgbClr val="66FF33"/>
    <a:srgbClr val="006600"/>
    <a:srgbClr val="008000"/>
    <a:srgbClr val="339933"/>
    <a:srgbClr val="00CC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56343" autoAdjust="0"/>
  </p:normalViewPr>
  <p:slideViewPr>
    <p:cSldViewPr snapToGrid="0" showGuides="1">
      <p:cViewPr varScale="1">
        <p:scale>
          <a:sx n="22" d="100"/>
          <a:sy n="22" d="100"/>
        </p:scale>
        <p:origin x="-1416" y="-102"/>
      </p:cViewPr>
      <p:guideLst>
        <p:guide orient="horz" pos="3456"/>
        <p:guide orient="horz" pos="6336"/>
        <p:guide orient="horz" pos="1152"/>
        <p:guide orient="horz" pos="5760"/>
        <p:guide pos="6336"/>
        <p:guide pos="11520"/>
        <p:guide pos="1152"/>
      </p:guideLst>
    </p:cSldViewPr>
  </p:slideViewPr>
  <p:notesTextViewPr>
    <p:cViewPr>
      <p:scale>
        <a:sx n="1" d="1"/>
        <a:sy n="1" d="1"/>
      </p:scale>
      <p:origin x="0" y="174"/>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93"/>
      <c:depthPercent val="100"/>
      <c:rAngAx val="0"/>
      <c:perspective val="30"/>
    </c:view3D>
    <c:floor>
      <c:thickness val="0"/>
    </c:floor>
    <c:sideWall>
      <c:thickness val="0"/>
    </c:sideWall>
    <c:backWall>
      <c:thickness val="0"/>
    </c:backWall>
    <c:plotArea>
      <c:layout/>
      <c:pie3DChart>
        <c:varyColors val="1"/>
        <c:ser>
          <c:idx val="0"/>
          <c:order val="0"/>
          <c:explosion val="5"/>
          <c:dPt>
            <c:idx val="0"/>
            <c:bubble3D val="0"/>
          </c:dPt>
          <c:dPt>
            <c:idx val="1"/>
            <c:bubble3D val="0"/>
            <c:explosion val="10"/>
          </c:dPt>
          <c:dPt>
            <c:idx val="2"/>
            <c:bubble3D val="0"/>
          </c:dPt>
          <c:dPt>
            <c:idx val="3"/>
            <c:bubble3D val="0"/>
          </c:dPt>
          <c:cat>
            <c:strRef>
              <c:f>Sheet1!$A$2:$A$9</c:f>
              <c:strCache>
                <c:ptCount val="6"/>
                <c:pt idx="0">
                  <c:v>1st Qtr</c:v>
                </c:pt>
                <c:pt idx="1">
                  <c:v>2nd Qtr</c:v>
                </c:pt>
                <c:pt idx="2">
                  <c:v>3rd Qtr</c:v>
                </c:pt>
                <c:pt idx="3">
                  <c:v>4th Qtr</c:v>
                </c:pt>
                <c:pt idx="4">
                  <c:v>5th Qtr</c:v>
                </c:pt>
                <c:pt idx="5">
                  <c:v>6th Qtr</c:v>
                </c:pt>
              </c:strCache>
            </c:strRef>
          </c:cat>
          <c:val>
            <c:numRef>
              <c:f>Sheet1!$B$2:$B$9</c:f>
              <c:numCache>
                <c:formatCode>General</c:formatCode>
                <c:ptCount val="8"/>
                <c:pt idx="0">
                  <c:v>30</c:v>
                </c:pt>
                <c:pt idx="1">
                  <c:v>30</c:v>
                </c:pt>
                <c:pt idx="2">
                  <c:v>15</c:v>
                </c:pt>
                <c:pt idx="3">
                  <c:v>10</c:v>
                </c:pt>
                <c:pt idx="4">
                  <c:v>10</c:v>
                </c:pt>
                <c:pt idx="5">
                  <c:v>5</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ln cmpd="sng"/>
          </c:spPr>
          <c:invertIfNegative val="0"/>
          <c:dPt>
            <c:idx val="1"/>
            <c:invertIfNegative val="0"/>
            <c:bubble3D val="0"/>
          </c:dPt>
          <c:dPt>
            <c:idx val="2"/>
            <c:invertIfNegative val="0"/>
            <c:bubble3D val="0"/>
          </c:dPt>
          <c:dPt>
            <c:idx val="3"/>
            <c:invertIfNegative val="0"/>
            <c:bubble3D val="0"/>
          </c:dPt>
          <c:dPt>
            <c:idx val="4"/>
            <c:invertIfNegative val="0"/>
            <c:bubble3D val="0"/>
          </c:dPt>
          <c:dPt>
            <c:idx val="6"/>
            <c:invertIfNegative val="0"/>
            <c:bubble3D val="0"/>
          </c:dPt>
          <c:dPt>
            <c:idx val="7"/>
            <c:invertIfNegative val="0"/>
            <c:bubble3D val="0"/>
          </c:dPt>
          <c:dPt>
            <c:idx val="8"/>
            <c:invertIfNegative val="0"/>
            <c:bubble3D val="0"/>
          </c:dPt>
          <c:dPt>
            <c:idx val="9"/>
            <c:invertIfNegative val="0"/>
            <c:bubble3D val="0"/>
          </c:dPt>
          <c:dPt>
            <c:idx val="10"/>
            <c:invertIfNegative val="0"/>
            <c:bubble3D val="0"/>
          </c:dPt>
          <c:dPt>
            <c:idx val="11"/>
            <c:invertIfNegative val="0"/>
            <c:bubble3D val="0"/>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c:v>
                </c:pt>
                <c:pt idx="1">
                  <c:v>25</c:v>
                </c:pt>
                <c:pt idx="2">
                  <c:v>42</c:v>
                </c:pt>
                <c:pt idx="3">
                  <c:v>70</c:v>
                </c:pt>
                <c:pt idx="4">
                  <c:v>23</c:v>
                </c:pt>
                <c:pt idx="5">
                  <c:v>65</c:v>
                </c:pt>
                <c:pt idx="6">
                  <c:v>54</c:v>
                </c:pt>
                <c:pt idx="7">
                  <c:v>21</c:v>
                </c:pt>
                <c:pt idx="8">
                  <c:v>60</c:v>
                </c:pt>
                <c:pt idx="9">
                  <c:v>120</c:v>
                </c:pt>
                <c:pt idx="10">
                  <c:v>75</c:v>
                </c:pt>
                <c:pt idx="11">
                  <c:v>40</c:v>
                </c:pt>
              </c:numCache>
            </c:numRef>
          </c:val>
        </c:ser>
        <c:ser>
          <c:idx val="1"/>
          <c:order val="1"/>
          <c:tx>
            <c:strRef>
              <c:f>Sheet1!$C$1</c:f>
              <c:strCache>
                <c:ptCount val="1"/>
                <c:pt idx="0">
                  <c:v>Series Two</c:v>
                </c:pt>
              </c:strCache>
            </c:strRef>
          </c:tx>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22</c:v>
                </c:pt>
                <c:pt idx="1">
                  <c:v>40</c:v>
                </c:pt>
                <c:pt idx="2">
                  <c:v>20</c:v>
                </c:pt>
                <c:pt idx="3">
                  <c:v>50</c:v>
                </c:pt>
                <c:pt idx="4">
                  <c:v>12</c:v>
                </c:pt>
                <c:pt idx="5">
                  <c:v>45</c:v>
                </c:pt>
                <c:pt idx="6">
                  <c:v>19</c:v>
                </c:pt>
                <c:pt idx="7">
                  <c:v>28</c:v>
                </c:pt>
                <c:pt idx="8">
                  <c:v>14</c:v>
                </c:pt>
                <c:pt idx="9">
                  <c:v>20</c:v>
                </c:pt>
                <c:pt idx="10">
                  <c:v>21</c:v>
                </c:pt>
                <c:pt idx="11">
                  <c:v>15</c:v>
                </c:pt>
              </c:numCache>
            </c:numRef>
          </c:val>
        </c:ser>
        <c:dLbls>
          <c:showLegendKey val="0"/>
          <c:showVal val="0"/>
          <c:showCatName val="0"/>
          <c:showSerName val="0"/>
          <c:showPercent val="0"/>
          <c:showBubbleSize val="0"/>
        </c:dLbls>
        <c:gapWidth val="147"/>
        <c:overlap val="4"/>
        <c:axId val="256248064"/>
        <c:axId val="256253952"/>
      </c:barChart>
      <c:catAx>
        <c:axId val="256248064"/>
        <c:scaling>
          <c:orientation val="minMax"/>
        </c:scaling>
        <c:delete val="0"/>
        <c:axPos val="b"/>
        <c:numFmt formatCode="General" sourceLinked="0"/>
        <c:majorTickMark val="none"/>
        <c:minorTickMark val="none"/>
        <c:tickLblPos val="nextTo"/>
        <c:crossAx val="256253952"/>
        <c:crosses val="autoZero"/>
        <c:auto val="1"/>
        <c:lblAlgn val="ctr"/>
        <c:lblOffset val="100"/>
        <c:noMultiLvlLbl val="0"/>
      </c:catAx>
      <c:valAx>
        <c:axId val="256253952"/>
        <c:scaling>
          <c:orientation val="minMax"/>
        </c:scaling>
        <c:delete val="0"/>
        <c:axPos val="l"/>
        <c:numFmt formatCode="#,##0" sourceLinked="0"/>
        <c:majorTickMark val="none"/>
        <c:minorTickMark val="none"/>
        <c:tickLblPos val="nextTo"/>
        <c:spPr>
          <a:ln>
            <a:gradFill>
              <a:gsLst>
                <a:gs pos="0">
                  <a:schemeClr val="accent1">
                    <a:tint val="66000"/>
                    <a:satMod val="160000"/>
                  </a:schemeClr>
                </a:gs>
                <a:gs pos="50000">
                  <a:schemeClr val="accent2">
                    <a:lumMod val="50000"/>
                  </a:schemeClr>
                </a:gs>
                <a:gs pos="100000">
                  <a:schemeClr val="accent1">
                    <a:tint val="23500"/>
                    <a:satMod val="160000"/>
                  </a:schemeClr>
                </a:gs>
              </a:gsLst>
              <a:lin ang="5400000" scaled="0"/>
            </a:gradFill>
          </a:ln>
          <a:effectLst>
            <a:glow>
              <a:schemeClr val="accent1"/>
            </a:glow>
          </a:effectLst>
        </c:spPr>
        <c:crossAx val="256248064"/>
        <c:crosses val="autoZero"/>
        <c:crossBetween val="between"/>
      </c:valAx>
    </c:plotArea>
    <c:plotVisOnly val="1"/>
    <c:dispBlanksAs val="gap"/>
    <c:showDLblsOverMax val="0"/>
  </c:chart>
  <c:txPr>
    <a:bodyPr/>
    <a:lstStyle/>
    <a:p>
      <a:pPr>
        <a:defRPr sz="2400">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ln cmpd="sng"/>
          </c:spPr>
          <c:invertIfNegative val="0"/>
          <c:dPt>
            <c:idx val="1"/>
            <c:invertIfNegative val="0"/>
            <c:bubble3D val="0"/>
          </c:dPt>
          <c:dPt>
            <c:idx val="2"/>
            <c:invertIfNegative val="0"/>
            <c:bubble3D val="0"/>
          </c:dPt>
          <c:dPt>
            <c:idx val="3"/>
            <c:invertIfNegative val="0"/>
            <c:bubble3D val="0"/>
          </c:dPt>
          <c:dPt>
            <c:idx val="4"/>
            <c:invertIfNegative val="0"/>
            <c:bubble3D val="0"/>
          </c:dPt>
          <c:dPt>
            <c:idx val="6"/>
            <c:invertIfNegative val="0"/>
            <c:bubble3D val="0"/>
          </c:dPt>
          <c:cat>
            <c:strRef>
              <c:f>Sheet1!$A$2:$A$8</c:f>
              <c:strCache>
                <c:ptCount val="7"/>
                <c:pt idx="0">
                  <c:v>Mon</c:v>
                </c:pt>
                <c:pt idx="1">
                  <c:v>Tue</c:v>
                </c:pt>
                <c:pt idx="2">
                  <c:v>Wed</c:v>
                </c:pt>
                <c:pt idx="3">
                  <c:v>Thr</c:v>
                </c:pt>
                <c:pt idx="4">
                  <c:v>Fri</c:v>
                </c:pt>
                <c:pt idx="5">
                  <c:v>Sat</c:v>
                </c:pt>
                <c:pt idx="6">
                  <c:v>Sun</c:v>
                </c:pt>
              </c:strCache>
            </c:strRef>
          </c:cat>
          <c:val>
            <c:numRef>
              <c:f>Sheet1!$B$2:$B$8</c:f>
              <c:numCache>
                <c:formatCode>General</c:formatCode>
                <c:ptCount val="7"/>
                <c:pt idx="0">
                  <c:v>12</c:v>
                </c:pt>
                <c:pt idx="1">
                  <c:v>4</c:v>
                </c:pt>
                <c:pt idx="2">
                  <c:v>12</c:v>
                </c:pt>
                <c:pt idx="3">
                  <c:v>25</c:v>
                </c:pt>
                <c:pt idx="4">
                  <c:v>1</c:v>
                </c:pt>
                <c:pt idx="5">
                  <c:v>14</c:v>
                </c:pt>
                <c:pt idx="6">
                  <c:v>10</c:v>
                </c:pt>
              </c:numCache>
            </c:numRef>
          </c:val>
        </c:ser>
        <c:ser>
          <c:idx val="1"/>
          <c:order val="1"/>
          <c:tx>
            <c:strRef>
              <c:f>Sheet1!$C$1</c:f>
              <c:strCache>
                <c:ptCount val="1"/>
                <c:pt idx="0">
                  <c:v>Series Two</c:v>
                </c:pt>
              </c:strCache>
            </c:strRef>
          </c:tx>
          <c:invertIfNegative val="0"/>
          <c:cat>
            <c:strRef>
              <c:f>Sheet1!$A$2:$A$8</c:f>
              <c:strCache>
                <c:ptCount val="7"/>
                <c:pt idx="0">
                  <c:v>Mon</c:v>
                </c:pt>
                <c:pt idx="1">
                  <c:v>Tue</c:v>
                </c:pt>
                <c:pt idx="2">
                  <c:v>Wed</c:v>
                </c:pt>
                <c:pt idx="3">
                  <c:v>Thr</c:v>
                </c:pt>
                <c:pt idx="4">
                  <c:v>Fri</c:v>
                </c:pt>
                <c:pt idx="5">
                  <c:v>Sat</c:v>
                </c:pt>
                <c:pt idx="6">
                  <c:v>Sun</c:v>
                </c:pt>
              </c:strCache>
            </c:strRef>
          </c:cat>
          <c:val>
            <c:numRef>
              <c:f>Sheet1!$C$2:$C$8</c:f>
              <c:numCache>
                <c:formatCode>General</c:formatCode>
                <c:ptCount val="7"/>
                <c:pt idx="0">
                  <c:v>1</c:v>
                </c:pt>
                <c:pt idx="1">
                  <c:v>1</c:v>
                </c:pt>
                <c:pt idx="2">
                  <c:v>2</c:v>
                </c:pt>
                <c:pt idx="3">
                  <c:v>12</c:v>
                </c:pt>
                <c:pt idx="4">
                  <c:v>7</c:v>
                </c:pt>
                <c:pt idx="5">
                  <c:v>10</c:v>
                </c:pt>
                <c:pt idx="6">
                  <c:v>17</c:v>
                </c:pt>
              </c:numCache>
            </c:numRef>
          </c:val>
        </c:ser>
        <c:dLbls>
          <c:showLegendKey val="0"/>
          <c:showVal val="0"/>
          <c:showCatName val="0"/>
          <c:showSerName val="0"/>
          <c:showPercent val="0"/>
          <c:showBubbleSize val="0"/>
        </c:dLbls>
        <c:gapWidth val="147"/>
        <c:overlap val="4"/>
        <c:axId val="257566208"/>
        <c:axId val="257567744"/>
      </c:barChart>
      <c:catAx>
        <c:axId val="257566208"/>
        <c:scaling>
          <c:orientation val="minMax"/>
        </c:scaling>
        <c:delete val="0"/>
        <c:axPos val="b"/>
        <c:numFmt formatCode="General" sourceLinked="0"/>
        <c:majorTickMark val="none"/>
        <c:minorTickMark val="none"/>
        <c:tickLblPos val="nextTo"/>
        <c:crossAx val="257567744"/>
        <c:crosses val="autoZero"/>
        <c:auto val="1"/>
        <c:lblAlgn val="ctr"/>
        <c:lblOffset val="100"/>
        <c:noMultiLvlLbl val="0"/>
      </c:catAx>
      <c:valAx>
        <c:axId val="257567744"/>
        <c:scaling>
          <c:orientation val="minMax"/>
        </c:scaling>
        <c:delete val="0"/>
        <c:axPos val="l"/>
        <c:numFmt formatCode="#,##0" sourceLinked="0"/>
        <c:majorTickMark val="none"/>
        <c:minorTickMark val="none"/>
        <c:tickLblPos val="nextTo"/>
        <c:spPr>
          <a:effectLst>
            <a:glow>
              <a:schemeClr val="accent1"/>
            </a:glow>
          </a:effectLst>
        </c:spPr>
        <c:crossAx val="257566208"/>
        <c:crosses val="autoZero"/>
        <c:crossBetween val="between"/>
      </c:valAx>
    </c:plotArea>
    <c:plotVisOnly val="1"/>
    <c:dispBlanksAs val="gap"/>
    <c:showDLblsOverMax val="0"/>
  </c:chart>
  <c:txPr>
    <a:bodyPr/>
    <a:lstStyle/>
    <a:p>
      <a:pPr>
        <a:defRPr sz="2400">
          <a:latin typeface="Arial" pitchFamily="34" charset="0"/>
          <a:cs typeface="Arial" pitchFamily="34"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93"/>
      <c:depthPercent val="100"/>
      <c:rAngAx val="0"/>
      <c:perspective val="30"/>
    </c:view3D>
    <c:floor>
      <c:thickness val="0"/>
    </c:floor>
    <c:sideWall>
      <c:thickness val="0"/>
    </c:sideWall>
    <c:backWall>
      <c:thickness val="0"/>
    </c:backWall>
    <c:plotArea>
      <c:layout/>
      <c:pie3DChart>
        <c:varyColors val="1"/>
        <c:ser>
          <c:idx val="0"/>
          <c:order val="0"/>
          <c:explosion val="5"/>
          <c:dPt>
            <c:idx val="0"/>
            <c:bubble3D val="0"/>
          </c:dPt>
          <c:dPt>
            <c:idx val="1"/>
            <c:bubble3D val="0"/>
            <c:explosion val="10"/>
          </c:dPt>
          <c:dPt>
            <c:idx val="2"/>
            <c:bubble3D val="0"/>
          </c:dPt>
          <c:dPt>
            <c:idx val="3"/>
            <c:bubble3D val="0"/>
          </c:dPt>
          <c:cat>
            <c:strRef>
              <c:f>Sheet1!$A$2:$A$9</c:f>
              <c:strCache>
                <c:ptCount val="6"/>
                <c:pt idx="0">
                  <c:v>1st Qtr</c:v>
                </c:pt>
                <c:pt idx="1">
                  <c:v>2nd Qtr</c:v>
                </c:pt>
                <c:pt idx="2">
                  <c:v>3rd Qtr</c:v>
                </c:pt>
                <c:pt idx="3">
                  <c:v>4th Qtr</c:v>
                </c:pt>
                <c:pt idx="4">
                  <c:v>5th Qtr</c:v>
                </c:pt>
                <c:pt idx="5">
                  <c:v>6th Qtr</c:v>
                </c:pt>
              </c:strCache>
            </c:strRef>
          </c:cat>
          <c:val>
            <c:numRef>
              <c:f>Sheet1!$B$2:$B$9</c:f>
              <c:numCache>
                <c:formatCode>General</c:formatCode>
                <c:ptCount val="8"/>
                <c:pt idx="0">
                  <c:v>30</c:v>
                </c:pt>
                <c:pt idx="1">
                  <c:v>30</c:v>
                </c:pt>
                <c:pt idx="2">
                  <c:v>15</c:v>
                </c:pt>
                <c:pt idx="3">
                  <c:v>10</c:v>
                </c:pt>
                <c:pt idx="4">
                  <c:v>10</c:v>
                </c:pt>
                <c:pt idx="5">
                  <c:v>5</c:v>
                </c:pt>
              </c:numCache>
            </c:numRef>
          </c:val>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2" Type="http://schemas.microsoft.com/office/2007/relationships/hdphoto" Target="../media/hdphoto16.wdp"/><Relationship Id="rId1" Type="http://schemas.openxmlformats.org/officeDocument/2006/relationships/image" Target="../media/image52.png"/></Relationships>
</file>

<file path=ppt/drawings/drawing1.xml><?xml version="1.0" encoding="utf-8"?>
<c:userShapes xmlns:c="http://schemas.openxmlformats.org/drawingml/2006/chart">
  <cdr:relSizeAnchor xmlns:cdr="http://schemas.openxmlformats.org/drawingml/2006/chartDrawing">
    <cdr:from>
      <cdr:x>0.78104</cdr:x>
      <cdr:y>0.39888</cdr:y>
    </cdr:from>
    <cdr:to>
      <cdr:x>0.91465</cdr:x>
      <cdr:y>0.60238</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extLst>
            <a:ext uri="{BEBA8EAE-BF5A-486C-A8C5-ECC9F3942E4B}">
              <a14:imgProps xmlns:a14="http://schemas.microsoft.com/office/drawing/2010/main">
                <a14:imgLayer r:embed="rId2">
                  <a14:imgEffect>
                    <a14:backgroundRemoval t="10222" b="89778" l="0" r="100000"/>
                  </a14:imgEffect>
                </a14:imgLayer>
              </a14:imgProps>
            </a:ext>
          </a:extLst>
        </a:blip>
        <a:stretch xmlns:a="http://schemas.openxmlformats.org/drawingml/2006/main">
          <a:fillRect/>
        </a:stretch>
      </cdr:blipFill>
      <cdr:spPr>
        <a:xfrm xmlns:a="http://schemas.openxmlformats.org/drawingml/2006/main">
          <a:off x="7959359" y="2668752"/>
          <a:ext cx="1361549" cy="136154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30F2-ED6B-4BFC-9482-4FA8D08CAD5F}" type="datetimeFigureOut">
              <a:rPr lang="en-US" smtClean="0"/>
              <a:t>09-Jul-18</a:t>
            </a:fld>
            <a:endParaRPr lang="en-US"/>
          </a:p>
        </p:txBody>
      </p:sp>
      <p:sp>
        <p:nvSpPr>
          <p:cNvPr id="4" name="Slide Image Placeholder 3"/>
          <p:cNvSpPr>
            <a:spLocks noGrp="1" noRot="1" noChangeAspect="1"/>
          </p:cNvSpPr>
          <p:nvPr>
            <p:ph type="sldImg" idx="2"/>
          </p:nvPr>
        </p:nvSpPr>
        <p:spPr>
          <a:xfrm>
            <a:off x="600075" y="1143000"/>
            <a:ext cx="5657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39504-170F-4E8F-8812-FD3F33CCDACE}" type="slidenum">
              <a:rPr lang="en-US" smtClean="0"/>
              <a:t>‹#›</a:t>
            </a:fld>
            <a:endParaRPr lang="en-US"/>
          </a:p>
        </p:txBody>
      </p:sp>
    </p:spTree>
    <p:extLst>
      <p:ext uri="{BB962C8B-B14F-4D97-AF65-F5344CB8AC3E}">
        <p14:creationId xmlns:p14="http://schemas.microsoft.com/office/powerpoint/2010/main" val="265353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bị là một trong những bộ phận chiếm phần lớn chi phí cấu thành Doanh nghiệp (DN) và hoạt động sản xuất kinh doanh của một DN. Do đó, hoạt động Quản lý</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thiết bị là một hoạt động quan trọng không thể thiếu trong một DN, đặc biệt là những DN hoạt động chủ yếu là sản xuất kinh doanh, thi công công trình,…khi số lượng trang thiết bị là một con số khổng lồ, với những giá trị lớn lên đến hàng triệu USD thì việc quản lý thủ công trên những ứng dụng đơn giản sẽ vô cùng khó khăn.</a:t>
            </a:r>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4</a:t>
            </a:fld>
            <a:endParaRPr lang="en-US"/>
          </a:p>
        </p:txBody>
      </p:sp>
    </p:spTree>
    <p:extLst>
      <p:ext uri="{BB962C8B-B14F-4D97-AF65-F5344CB8AC3E}">
        <p14:creationId xmlns:p14="http://schemas.microsoft.com/office/powerpoint/2010/main" val="58288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7</a:t>
            </a:fld>
            <a:endParaRPr lang="en-US"/>
          </a:p>
        </p:txBody>
      </p:sp>
    </p:spTree>
    <p:extLst>
      <p:ext uri="{BB962C8B-B14F-4D97-AF65-F5344CB8AC3E}">
        <p14:creationId xmlns:p14="http://schemas.microsoft.com/office/powerpoint/2010/main" val="233135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8</a:t>
            </a:fld>
            <a:endParaRPr lang="en-US"/>
          </a:p>
        </p:txBody>
      </p:sp>
    </p:spTree>
    <p:extLst>
      <p:ext uri="{BB962C8B-B14F-4D97-AF65-F5344CB8AC3E}">
        <p14:creationId xmlns:p14="http://schemas.microsoft.com/office/powerpoint/2010/main" val="207923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Giảm</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thiểu</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nguồn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nhân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lực</a:t>
            </a:r>
            <a:r>
              <a:rPr lang="en-US" sz="1200" b="1" i="0" kern="1200" dirty="0" smtClean="0">
                <a:solidFill>
                  <a:schemeClr val="tx1"/>
                </a:solidFill>
                <a:effectLst/>
                <a:latin typeface="+mn-lt"/>
                <a:ea typeface="+mn-ea"/>
                <a:cs typeface="+mn-cs"/>
              </a:rPr>
              <a:t> : </a:t>
            </a:r>
            <a:r>
              <a:rPr lang="vi-VN" sz="1200" b="0" i="0" kern="1200" dirty="0" smtClean="0">
                <a:solidFill>
                  <a:schemeClr val="tx1"/>
                </a:solidFill>
                <a:effectLst/>
                <a:latin typeface="+mn-lt"/>
                <a:ea typeface="+mn-ea"/>
                <a:cs typeface="+mn-cs"/>
              </a:rPr>
              <a:t>Khi sử dụng </a:t>
            </a:r>
            <a:r>
              <a:rPr lang="en-US" sz="1200" b="0" i="0" kern="1200" dirty="0" smtClean="0">
                <a:solidFill>
                  <a:schemeClr val="tx1"/>
                </a:solidFill>
                <a:effectLst/>
                <a:latin typeface="+mn-lt"/>
                <a:ea typeface="+mn-ea"/>
                <a:cs typeface="+mn-cs"/>
              </a:rPr>
              <a:t>EMS</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sẽ tương đương với việc Nhà quản lý sẽ có thêm một trợ lý ảo, giúp họ quản lý một cách tập trung và toàn diện mọi nguồn lực liên quan đến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bị</a:t>
            </a:r>
            <a:endParaRPr lang="en-US" sz="1200" b="0" i="0" kern="1200" baseline="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Giảm thiểu sai sót do yếu tố con người </a:t>
            </a:r>
            <a:r>
              <a:rPr lang="vi-VN" sz="1200" b="0" i="0" kern="1200" dirty="0" smtClean="0">
                <a:solidFill>
                  <a:schemeClr val="tx1"/>
                </a:solidFill>
                <a:effectLst/>
                <a:latin typeface="+mn-lt"/>
                <a:ea typeface="+mn-ea"/>
                <a:cs typeface="+mn-cs"/>
              </a:rPr>
              <a:t>Khi mọi dữ liệu đều được quản lý tập trung và có sự liên kết chặt chẽ thông qua phần mềm, mọi công việc đều được lập kế hoạch, phân công và nhắc nhở tự động sẽ giúp giảm thiểu được đáng kể những rủi ro, thiếu sót do yếu tố con người gây ra. Không phải ghi nhớ quá nhiều, không phải lo lắng vì “quên” hay “sai sót” trong công việc, làm việc bớt áp lực và nhẹ nhàng hơn, tại sao không chứ </a:t>
            </a:r>
            <a:endParaRPr lang="en-US" sz="1200" b="0"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Đơn giản hóa quản lý dữ liệu công việc</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Nhà quản lý theo cách truyền thống hằng ngày phải quản lý rất nhiều tài liệu công việc: tài liệu hướng dẫn vận hành thiết bị, tài liệu ghi nhận lịch sử vận hành thiết bị, tài liệu ghi nhận lịch sử bảo trì kiểm định thiết bị, tài liệu quản lý nhân sự bảo trì, lịch phân công công việc, tài liệu tồn kho vật tư phụ tùng, các báo cáo công việc hằng ngày…</a:t>
            </a:r>
          </a:p>
          <a:p>
            <a:r>
              <a:rPr lang="vi-VN" sz="1200" b="0" i="0" kern="1200" dirty="0" smtClean="0">
                <a:solidFill>
                  <a:schemeClr val="tx1"/>
                </a:solidFill>
                <a:effectLst/>
                <a:latin typeface="+mn-lt"/>
                <a:ea typeface="+mn-ea"/>
                <a:cs typeface="+mn-cs"/>
              </a:rPr>
              <a:t>Nếu quy đổi chúng thành các quyển tài liệu, thì có lẽ chúng ta sẽ cần cả một cái tủ riêng cho chúng và số lượng tài liệu phải lưu trữ này sẽ ngày một tăng lên theo từng năm hoạt động và theo quy mô cơ sở hạ tầng không ngừng phát triển của doanh nghiệp. Đồng thời, làm sao nhà quản lý có thể quản lý được ai có thể lấy xem hay điều chỉnh các tài liệu này ?</a:t>
            </a:r>
          </a:p>
          <a:p>
            <a:r>
              <a:rPr lang="vi-VN" sz="1200" b="0" i="0" kern="1200" dirty="0" smtClean="0">
                <a:solidFill>
                  <a:schemeClr val="tx1"/>
                </a:solidFill>
                <a:effectLst/>
                <a:latin typeface="+mn-lt"/>
                <a:ea typeface="+mn-ea"/>
                <a:cs typeface="+mn-cs"/>
              </a:rPr>
              <a:t>Ngay cả nếu quản lý tốt hơn bằng những file word, excel rời rạc, vậy thử tưởng tượng khi nhà quản lý , nhân viên kỹ thuật cần cập nhật dữ liệu hay tra cứu đến các dữ liệu công việc này, họ phải mở bao nhiêu file, lục tìm bao nhiêu cái folder trên máy tính của mình. Và liệu có đảm bảo được tính đồng bộ và bảo mật của những dữ liệu này ?</a:t>
            </a:r>
          </a:p>
          <a:p>
            <a:r>
              <a:rPr lang="vi-VN" sz="1200" b="1" i="0" kern="1200" dirty="0" smtClean="0">
                <a:solidFill>
                  <a:schemeClr val="tx1"/>
                </a:solidFill>
                <a:effectLst/>
                <a:latin typeface="+mn-lt"/>
                <a:ea typeface="+mn-ea"/>
                <a:cs typeface="+mn-cs"/>
              </a:rPr>
              <a:t>Hồ sơ thiết bị/tài sản được cập nhật đầy đủ và chi tiết</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Theo dõi, quản lý được lịch sử dụng tài sản</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Quản lý được lịch sửa chữa, bảo dưỡng thiết bị định kì</a:t>
            </a:r>
            <a:endParaRPr lang="en-US" sz="1200" b="1"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Đồng thời các dữ liệu có thể được phân quyền điều chỉnh hay truy cập, do đó đảm bảo dữ liệu sẽ được sử dụng bởi đúng người dùng, tránh việc thất thoát, mất mát dữ liệu.</a:t>
            </a:r>
          </a:p>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9</a:t>
            </a:fld>
            <a:endParaRPr lang="en-US"/>
          </a:p>
        </p:txBody>
      </p:sp>
    </p:spTree>
    <p:extLst>
      <p:ext uri="{BB962C8B-B14F-4D97-AF65-F5344CB8AC3E}">
        <p14:creationId xmlns:p14="http://schemas.microsoft.com/office/powerpoint/2010/main" val="412088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Đơn giản hóa quản lý dữ liệu công việc</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Nhà quản lý theo cách truyền thống hằng ngày phải quản lý rất nhiều tài liệu công việc: tài liệu hướng dẫn vận hành thiết bị, tài liệu ghi nhận lịch sử vận hành thiết bị, tài liệu ghi nhận lịch sử bảo trì kiểm định thiết bị, tài liệu quản lý nhân sự bảo trì, lịch phân công công việc, tài liệu tồn kho vật tư phụ tùng, các báo cáo công việc hằng ngày…</a:t>
            </a:r>
          </a:p>
          <a:p>
            <a:r>
              <a:rPr lang="vi-VN" sz="1200" b="0" i="0" kern="1200" dirty="0" smtClean="0">
                <a:solidFill>
                  <a:schemeClr val="tx1"/>
                </a:solidFill>
                <a:effectLst/>
                <a:latin typeface="+mn-lt"/>
                <a:ea typeface="+mn-ea"/>
                <a:cs typeface="+mn-cs"/>
              </a:rPr>
              <a:t>Nếu quy đổi chúng thành các quyển tài liệu, thì có lẽ chúng ta sẽ cần cả một cái tủ riêng cho chúng và số lượng tài liệu phải lưu trữ này sẽ ngày một tăng lên theo từng năm hoạt động và theo quy mô cơ sở hạ tầng không ngừng phát triển của doanh nghiệp. Đồng thời, làm sao nhà quản lý có thể quản lý được ai có thể lấy xem hay điều chỉnh các tài liệu này ?</a:t>
            </a:r>
          </a:p>
          <a:p>
            <a:r>
              <a:rPr lang="vi-VN" sz="1200" b="0" i="0" kern="1200" dirty="0" smtClean="0">
                <a:solidFill>
                  <a:schemeClr val="tx1"/>
                </a:solidFill>
                <a:effectLst/>
                <a:latin typeface="+mn-lt"/>
                <a:ea typeface="+mn-ea"/>
                <a:cs typeface="+mn-cs"/>
              </a:rPr>
              <a:t>Ngay cả nếu quản lý tốt hơn bằng những file word, excel rời rạc, vậy thử tưởng tượng khi nhà quản lý , nhân viên kỹ thuật cần cập nhật dữ liệu hay tra cứu đến các dữ liệu công việc này, họ phải mở bao nhiêu file, lục tìm bao nhiêu cái folder trên máy tính của mình. Và liệu có đảm bảo được tính đồng bộ và bảo mật của những dữ liệu này ?</a:t>
            </a:r>
          </a:p>
          <a:p>
            <a:r>
              <a:rPr lang="vi-VN" sz="1200" b="1" i="0" kern="1200" dirty="0" smtClean="0">
                <a:solidFill>
                  <a:schemeClr val="tx1"/>
                </a:solidFill>
                <a:effectLst/>
                <a:latin typeface="+mn-lt"/>
                <a:ea typeface="+mn-ea"/>
                <a:cs typeface="+mn-cs"/>
              </a:rPr>
              <a:t>Hồ sơ thiết bị/tài sản được cập nhật đầy đủ và chi tiết</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Theo dõi, quản lý được lịch sử dụng tài sản</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Quản lý được lịch sửa chữa, bảo dưỡng thiết bị định kì</a:t>
            </a:r>
            <a:endParaRPr lang="en-US" sz="1200" b="1"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Đồng thời các dữ liệu có thể được phân quyền điều chỉnh hay truy cập, do đó đảm bảo dữ liệu sẽ được sử dụng bởi đúng người dùng, tránh việc thất thoát, mất mát dữ liệu.</a:t>
            </a:r>
          </a:p>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10</a:t>
            </a:fld>
            <a:endParaRPr lang="en-US"/>
          </a:p>
        </p:txBody>
      </p:sp>
    </p:spTree>
    <p:extLst>
      <p:ext uri="{BB962C8B-B14F-4D97-AF65-F5344CB8AC3E}">
        <p14:creationId xmlns:p14="http://schemas.microsoft.com/office/powerpoint/2010/main" val="412088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19</a:t>
            </a:fld>
            <a:endParaRPr lang="en-US"/>
          </a:p>
        </p:txBody>
      </p:sp>
    </p:spTree>
    <p:extLst>
      <p:ext uri="{BB962C8B-B14F-4D97-AF65-F5344CB8AC3E}">
        <p14:creationId xmlns:p14="http://schemas.microsoft.com/office/powerpoint/2010/main" val="2033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Tree>
    <p:extLst>
      <p:ext uri="{BB962C8B-B14F-4D97-AF65-F5344CB8AC3E}">
        <p14:creationId xmlns:p14="http://schemas.microsoft.com/office/powerpoint/2010/main" val="7927862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lace Holder #7">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383030" y="10170161"/>
            <a:ext cx="4526280" cy="58420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13" name="Picture Placeholder 1"/>
          <p:cNvSpPr>
            <a:spLocks noGrp="1"/>
          </p:cNvSpPr>
          <p:nvPr>
            <p:ph type="pic" sz="quarter" idx="13"/>
          </p:nvPr>
        </p:nvSpPr>
        <p:spPr>
          <a:xfrm>
            <a:off x="0"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34782982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lace Holder #8">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10058400"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7713455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 Holder #9">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0" y="0"/>
            <a:ext cx="5486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30849930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lace Holder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8"/>
          <p:cNvSpPr>
            <a:spLocks noGrp="1"/>
          </p:cNvSpPr>
          <p:nvPr>
            <p:ph type="pic" sz="quarter" idx="13"/>
          </p:nvPr>
        </p:nvSpPr>
        <p:spPr>
          <a:xfrm>
            <a:off x="12801600" y="0"/>
            <a:ext cx="3657600" cy="3657600"/>
          </a:xfrm>
          <a:prstGeom prst="rect">
            <a:avLst/>
          </a:prstGeom>
          <a:solidFill>
            <a:schemeClr val="tx2">
              <a:lumMod val="90000"/>
              <a:lumOff val="10000"/>
            </a:schemeClr>
          </a:solidFill>
        </p:spPr>
      </p:sp>
      <p:sp>
        <p:nvSpPr>
          <p:cNvPr id="6" name="Picture Placeholder 19"/>
          <p:cNvSpPr>
            <a:spLocks noGrp="1"/>
          </p:cNvSpPr>
          <p:nvPr>
            <p:ph type="pic" sz="quarter" idx="14"/>
          </p:nvPr>
        </p:nvSpPr>
        <p:spPr>
          <a:xfrm>
            <a:off x="9144000" y="3657600"/>
            <a:ext cx="3657600" cy="3657600"/>
          </a:xfrm>
          <a:prstGeom prst="rect">
            <a:avLst/>
          </a:prstGeom>
          <a:solidFill>
            <a:schemeClr val="tx2">
              <a:lumMod val="90000"/>
              <a:lumOff val="10000"/>
            </a:schemeClr>
          </a:solidFill>
        </p:spPr>
      </p:sp>
      <p:sp>
        <p:nvSpPr>
          <p:cNvPr id="10" name="Picture Placeholder 20"/>
          <p:cNvSpPr>
            <a:spLocks noGrp="1"/>
          </p:cNvSpPr>
          <p:nvPr>
            <p:ph type="pic" sz="quarter" idx="15"/>
          </p:nvPr>
        </p:nvSpPr>
        <p:spPr>
          <a:xfrm>
            <a:off x="9144000" y="0"/>
            <a:ext cx="3657600" cy="3657600"/>
          </a:xfrm>
          <a:prstGeom prst="rect">
            <a:avLst/>
          </a:prstGeom>
          <a:solidFill>
            <a:schemeClr val="tx2">
              <a:lumMod val="90000"/>
              <a:lumOff val="10000"/>
            </a:schemeClr>
          </a:solidFill>
        </p:spPr>
      </p:sp>
      <p:sp>
        <p:nvSpPr>
          <p:cNvPr id="11" name="Picture Placeholder 21"/>
          <p:cNvSpPr>
            <a:spLocks noGrp="1"/>
          </p:cNvSpPr>
          <p:nvPr>
            <p:ph type="pic" sz="quarter" idx="16"/>
          </p:nvPr>
        </p:nvSpPr>
        <p:spPr>
          <a:xfrm>
            <a:off x="16459200" y="7315200"/>
            <a:ext cx="3657600" cy="3657600"/>
          </a:xfrm>
          <a:prstGeom prst="rect">
            <a:avLst/>
          </a:prstGeom>
          <a:solidFill>
            <a:schemeClr val="tx2">
              <a:lumMod val="90000"/>
              <a:lumOff val="10000"/>
            </a:schemeClr>
          </a:solidFill>
        </p:spPr>
      </p:sp>
      <p:sp>
        <p:nvSpPr>
          <p:cNvPr id="12" name="Picture Placeholder 22"/>
          <p:cNvSpPr>
            <a:spLocks noGrp="1"/>
          </p:cNvSpPr>
          <p:nvPr>
            <p:ph type="pic" sz="quarter" idx="17"/>
          </p:nvPr>
        </p:nvSpPr>
        <p:spPr>
          <a:xfrm>
            <a:off x="9144000" y="7315200"/>
            <a:ext cx="3657600" cy="3657600"/>
          </a:xfrm>
          <a:prstGeom prst="rect">
            <a:avLst/>
          </a:prstGeom>
          <a:solidFill>
            <a:schemeClr val="tx2">
              <a:lumMod val="90000"/>
              <a:lumOff val="10000"/>
            </a:schemeClr>
          </a:solidFill>
        </p:spPr>
      </p:sp>
      <p:sp>
        <p:nvSpPr>
          <p:cNvPr id="13" name="Picture Placeholder 26"/>
          <p:cNvSpPr>
            <a:spLocks noGrp="1"/>
          </p:cNvSpPr>
          <p:nvPr>
            <p:ph type="pic" sz="quarter" idx="21"/>
          </p:nvPr>
        </p:nvSpPr>
        <p:spPr>
          <a:xfrm>
            <a:off x="16459200" y="0"/>
            <a:ext cx="3657600" cy="3657600"/>
          </a:xfrm>
          <a:prstGeom prst="rect">
            <a:avLst/>
          </a:prstGeom>
          <a:solidFill>
            <a:schemeClr val="tx2">
              <a:lumMod val="90000"/>
              <a:lumOff val="10000"/>
            </a:schemeClr>
          </a:solidFill>
        </p:spPr>
      </p:sp>
      <p:sp>
        <p:nvSpPr>
          <p:cNvPr id="14" name="Picture Placeholder 27"/>
          <p:cNvSpPr>
            <a:spLocks noGrp="1"/>
          </p:cNvSpPr>
          <p:nvPr>
            <p:ph type="pic" sz="quarter" idx="22"/>
          </p:nvPr>
        </p:nvSpPr>
        <p:spPr>
          <a:xfrm>
            <a:off x="12801600" y="7315200"/>
            <a:ext cx="3657600" cy="3657600"/>
          </a:xfrm>
          <a:prstGeom prst="rect">
            <a:avLst/>
          </a:prstGeom>
          <a:solidFill>
            <a:schemeClr val="tx2">
              <a:lumMod val="90000"/>
              <a:lumOff val="10000"/>
            </a:schemeClr>
          </a:solidFill>
        </p:spPr>
      </p:sp>
      <p:sp>
        <p:nvSpPr>
          <p:cNvPr id="15" name="Picture Placeholder 29"/>
          <p:cNvSpPr>
            <a:spLocks noGrp="1"/>
          </p:cNvSpPr>
          <p:nvPr>
            <p:ph type="pic" sz="quarter" idx="24"/>
          </p:nvPr>
        </p:nvSpPr>
        <p:spPr>
          <a:xfrm>
            <a:off x="16459200" y="3657600"/>
            <a:ext cx="3657600" cy="3657600"/>
          </a:xfrm>
          <a:prstGeom prst="rect">
            <a:avLst/>
          </a:prstGeom>
          <a:solidFill>
            <a:schemeClr val="tx2">
              <a:lumMod val="90000"/>
              <a:lumOff val="10000"/>
            </a:schemeClr>
          </a:solidFill>
        </p:spPr>
      </p:sp>
      <p:sp>
        <p:nvSpPr>
          <p:cNvPr id="16" name="Picture Placeholder 30"/>
          <p:cNvSpPr>
            <a:spLocks noGrp="1"/>
          </p:cNvSpPr>
          <p:nvPr>
            <p:ph type="pic" sz="quarter" idx="25"/>
          </p:nvPr>
        </p:nvSpPr>
        <p:spPr>
          <a:xfrm>
            <a:off x="128016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54378847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lace Holder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Rectangle 7"/>
          <p:cNvSpPr/>
          <p:nvPr userDrawn="1"/>
        </p:nvSpPr>
        <p:spPr>
          <a:xfrm>
            <a:off x="9144000" y="0"/>
            <a:ext cx="7315200" cy="365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6459200" y="7315200"/>
            <a:ext cx="365760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9"/>
          <p:cNvSpPr>
            <a:spLocks noGrp="1"/>
          </p:cNvSpPr>
          <p:nvPr>
            <p:ph type="pic" sz="quarter" idx="14"/>
          </p:nvPr>
        </p:nvSpPr>
        <p:spPr>
          <a:xfrm>
            <a:off x="9144000" y="3657600"/>
            <a:ext cx="3657600" cy="3657600"/>
          </a:xfrm>
          <a:prstGeom prst="rect">
            <a:avLst/>
          </a:prstGeom>
          <a:solidFill>
            <a:schemeClr val="tx2">
              <a:lumMod val="90000"/>
              <a:lumOff val="10000"/>
            </a:schemeClr>
          </a:solidFill>
        </p:spPr>
      </p:sp>
      <p:sp>
        <p:nvSpPr>
          <p:cNvPr id="11" name="Picture Placeholder 22"/>
          <p:cNvSpPr>
            <a:spLocks noGrp="1"/>
          </p:cNvSpPr>
          <p:nvPr>
            <p:ph type="pic" sz="quarter" idx="17"/>
          </p:nvPr>
        </p:nvSpPr>
        <p:spPr>
          <a:xfrm>
            <a:off x="9144000" y="7315200"/>
            <a:ext cx="3657600" cy="3657600"/>
          </a:xfrm>
          <a:prstGeom prst="rect">
            <a:avLst/>
          </a:prstGeom>
          <a:solidFill>
            <a:schemeClr val="tx2">
              <a:lumMod val="90000"/>
              <a:lumOff val="10000"/>
            </a:schemeClr>
          </a:solidFill>
        </p:spPr>
      </p:sp>
      <p:sp>
        <p:nvSpPr>
          <p:cNvPr id="12" name="Picture Placeholder 26"/>
          <p:cNvSpPr>
            <a:spLocks noGrp="1"/>
          </p:cNvSpPr>
          <p:nvPr>
            <p:ph type="pic" sz="quarter" idx="21"/>
          </p:nvPr>
        </p:nvSpPr>
        <p:spPr>
          <a:xfrm>
            <a:off x="16459200" y="0"/>
            <a:ext cx="3657600" cy="3657600"/>
          </a:xfrm>
          <a:prstGeom prst="rect">
            <a:avLst/>
          </a:prstGeom>
          <a:solidFill>
            <a:schemeClr val="tx2">
              <a:lumMod val="90000"/>
              <a:lumOff val="10000"/>
            </a:schemeClr>
          </a:solidFill>
        </p:spPr>
      </p:sp>
      <p:sp>
        <p:nvSpPr>
          <p:cNvPr id="13" name="Picture Placeholder 27"/>
          <p:cNvSpPr>
            <a:spLocks noGrp="1"/>
          </p:cNvSpPr>
          <p:nvPr>
            <p:ph type="pic" sz="quarter" idx="22"/>
          </p:nvPr>
        </p:nvSpPr>
        <p:spPr>
          <a:xfrm>
            <a:off x="12801600" y="7315200"/>
            <a:ext cx="3657600" cy="3657600"/>
          </a:xfrm>
          <a:prstGeom prst="rect">
            <a:avLst/>
          </a:prstGeom>
          <a:solidFill>
            <a:schemeClr val="tx2">
              <a:lumMod val="90000"/>
              <a:lumOff val="10000"/>
            </a:schemeClr>
          </a:solidFill>
        </p:spPr>
      </p:sp>
      <p:sp>
        <p:nvSpPr>
          <p:cNvPr id="14" name="Picture Placeholder 29"/>
          <p:cNvSpPr>
            <a:spLocks noGrp="1"/>
          </p:cNvSpPr>
          <p:nvPr>
            <p:ph type="pic" sz="quarter" idx="24"/>
          </p:nvPr>
        </p:nvSpPr>
        <p:spPr>
          <a:xfrm>
            <a:off x="16459200" y="3657600"/>
            <a:ext cx="3657600" cy="3657600"/>
          </a:xfrm>
          <a:prstGeom prst="rect">
            <a:avLst/>
          </a:prstGeom>
          <a:solidFill>
            <a:schemeClr val="tx2">
              <a:lumMod val="90000"/>
              <a:lumOff val="10000"/>
            </a:schemeClr>
          </a:solidFill>
        </p:spPr>
      </p:sp>
      <p:sp>
        <p:nvSpPr>
          <p:cNvPr id="15" name="Picture Placeholder 30"/>
          <p:cNvSpPr>
            <a:spLocks noGrp="1"/>
          </p:cNvSpPr>
          <p:nvPr>
            <p:ph type="pic" sz="quarter" idx="25"/>
          </p:nvPr>
        </p:nvSpPr>
        <p:spPr>
          <a:xfrm>
            <a:off x="128016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85893479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6"/>
          <p:cNvSpPr>
            <a:spLocks noGrp="1"/>
          </p:cNvSpPr>
          <p:nvPr>
            <p:ph type="pic" sz="quarter" idx="13"/>
          </p:nvPr>
        </p:nvSpPr>
        <p:spPr>
          <a:xfrm>
            <a:off x="10058400" y="1828800"/>
            <a:ext cx="4069080" cy="5440680"/>
          </a:xfrm>
          <a:prstGeom prst="rect">
            <a:avLst/>
          </a:prstGeom>
          <a:solidFill>
            <a:schemeClr val="tx2">
              <a:lumMod val="90000"/>
              <a:lumOff val="10000"/>
            </a:schemeClr>
          </a:solidFill>
        </p:spPr>
      </p:sp>
      <p:sp>
        <p:nvSpPr>
          <p:cNvPr id="9" name="Picture Placeholder 17"/>
          <p:cNvSpPr>
            <a:spLocks noGrp="1"/>
          </p:cNvSpPr>
          <p:nvPr>
            <p:ph type="pic" sz="quarter" idx="14"/>
          </p:nvPr>
        </p:nvSpPr>
        <p:spPr>
          <a:xfrm>
            <a:off x="14218920" y="3703320"/>
            <a:ext cx="4069080" cy="5440680"/>
          </a:xfrm>
          <a:prstGeom prst="rect">
            <a:avLst/>
          </a:prstGeom>
          <a:solidFill>
            <a:schemeClr val="tx2">
              <a:lumMod val="90000"/>
              <a:lumOff val="10000"/>
            </a:schemeClr>
          </a:solidFill>
        </p:spPr>
      </p:sp>
      <p:sp>
        <p:nvSpPr>
          <p:cNvPr id="10" name="Picture Placeholder 18"/>
          <p:cNvSpPr>
            <a:spLocks noGrp="1"/>
          </p:cNvSpPr>
          <p:nvPr>
            <p:ph type="pic" sz="quarter" idx="15"/>
          </p:nvPr>
        </p:nvSpPr>
        <p:spPr>
          <a:xfrm>
            <a:off x="10058399" y="7351774"/>
            <a:ext cx="4069080" cy="3621025"/>
          </a:xfrm>
          <a:prstGeom prst="rect">
            <a:avLst/>
          </a:prstGeom>
          <a:solidFill>
            <a:schemeClr val="tx2">
              <a:lumMod val="90000"/>
              <a:lumOff val="10000"/>
            </a:schemeClr>
          </a:solidFill>
        </p:spPr>
      </p:sp>
      <p:sp>
        <p:nvSpPr>
          <p:cNvPr id="11" name="Picture Placeholder 23"/>
          <p:cNvSpPr>
            <a:spLocks noGrp="1"/>
          </p:cNvSpPr>
          <p:nvPr>
            <p:ph type="pic" sz="quarter" idx="20"/>
          </p:nvPr>
        </p:nvSpPr>
        <p:spPr>
          <a:xfrm>
            <a:off x="14218919" y="0"/>
            <a:ext cx="4069080" cy="3621021"/>
          </a:xfrm>
          <a:prstGeom prst="rect">
            <a:avLst/>
          </a:prstGeom>
          <a:solidFill>
            <a:schemeClr val="tx2">
              <a:lumMod val="90000"/>
              <a:lumOff val="10000"/>
            </a:schemeClr>
          </a:solidFill>
        </p:spPr>
      </p:sp>
    </p:spTree>
    <p:extLst>
      <p:ext uri="{BB962C8B-B14F-4D97-AF65-F5344CB8AC3E}">
        <p14:creationId xmlns:p14="http://schemas.microsoft.com/office/powerpoint/2010/main" val="21367042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ace Holder #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0"/>
          <p:cNvSpPr>
            <a:spLocks noGrp="1"/>
          </p:cNvSpPr>
          <p:nvPr>
            <p:ph type="pic" sz="quarter" idx="13"/>
          </p:nvPr>
        </p:nvSpPr>
        <p:spPr>
          <a:xfrm>
            <a:off x="-1" y="0"/>
            <a:ext cx="3931920" cy="5486400"/>
          </a:xfrm>
          <a:prstGeom prst="rect">
            <a:avLst/>
          </a:prstGeom>
          <a:solidFill>
            <a:schemeClr val="tx2">
              <a:lumMod val="90000"/>
              <a:lumOff val="10000"/>
            </a:schemeClr>
          </a:solidFill>
        </p:spPr>
      </p:sp>
      <p:sp>
        <p:nvSpPr>
          <p:cNvPr id="6" name="Picture Placeholder 11"/>
          <p:cNvSpPr>
            <a:spLocks noGrp="1"/>
          </p:cNvSpPr>
          <p:nvPr>
            <p:ph type="pic" sz="quarter" idx="14"/>
          </p:nvPr>
        </p:nvSpPr>
        <p:spPr>
          <a:xfrm>
            <a:off x="4046219" y="0"/>
            <a:ext cx="3931920" cy="5486400"/>
          </a:xfrm>
          <a:prstGeom prst="rect">
            <a:avLst/>
          </a:prstGeom>
          <a:solidFill>
            <a:schemeClr val="tx2">
              <a:lumMod val="90000"/>
              <a:lumOff val="10000"/>
            </a:schemeClr>
          </a:solidFill>
        </p:spPr>
      </p:sp>
      <p:sp>
        <p:nvSpPr>
          <p:cNvPr id="7" name="Picture Placeholder 12"/>
          <p:cNvSpPr>
            <a:spLocks noGrp="1"/>
          </p:cNvSpPr>
          <p:nvPr>
            <p:ph type="pic" sz="quarter" idx="15"/>
          </p:nvPr>
        </p:nvSpPr>
        <p:spPr>
          <a:xfrm>
            <a:off x="8092439" y="0"/>
            <a:ext cx="3931920" cy="5486400"/>
          </a:xfrm>
          <a:prstGeom prst="rect">
            <a:avLst/>
          </a:prstGeom>
          <a:solidFill>
            <a:schemeClr val="tx2">
              <a:lumMod val="90000"/>
              <a:lumOff val="10000"/>
            </a:schemeClr>
          </a:solidFill>
        </p:spPr>
      </p:sp>
      <p:sp>
        <p:nvSpPr>
          <p:cNvPr id="8" name="Picture Placeholder 13"/>
          <p:cNvSpPr>
            <a:spLocks noGrp="1"/>
          </p:cNvSpPr>
          <p:nvPr>
            <p:ph type="pic" sz="quarter" idx="16"/>
          </p:nvPr>
        </p:nvSpPr>
        <p:spPr>
          <a:xfrm>
            <a:off x="12138659" y="0"/>
            <a:ext cx="3931920" cy="5486400"/>
          </a:xfrm>
          <a:prstGeom prst="rect">
            <a:avLst/>
          </a:prstGeom>
          <a:solidFill>
            <a:schemeClr val="tx2">
              <a:lumMod val="90000"/>
              <a:lumOff val="10000"/>
            </a:schemeClr>
          </a:solidFill>
        </p:spPr>
      </p:sp>
      <p:sp>
        <p:nvSpPr>
          <p:cNvPr id="9" name="Picture Placeholder 14"/>
          <p:cNvSpPr>
            <a:spLocks noGrp="1"/>
          </p:cNvSpPr>
          <p:nvPr>
            <p:ph type="pic" sz="quarter" idx="17"/>
          </p:nvPr>
        </p:nvSpPr>
        <p:spPr>
          <a:xfrm>
            <a:off x="16184879" y="0"/>
            <a:ext cx="3931920" cy="5486400"/>
          </a:xfrm>
          <a:prstGeom prst="rect">
            <a:avLst/>
          </a:prstGeom>
          <a:solidFill>
            <a:schemeClr val="tx2">
              <a:lumMod val="90000"/>
              <a:lumOff val="10000"/>
            </a:schemeClr>
          </a:solidFill>
        </p:spPr>
      </p:sp>
    </p:spTree>
    <p:extLst>
      <p:ext uri="{BB962C8B-B14F-4D97-AF65-F5344CB8AC3E}">
        <p14:creationId xmlns:p14="http://schemas.microsoft.com/office/powerpoint/2010/main" val="3740497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lace Holder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3"/>
          <p:cNvSpPr>
            <a:spLocks noGrp="1"/>
          </p:cNvSpPr>
          <p:nvPr>
            <p:ph type="pic" sz="quarter" idx="13"/>
          </p:nvPr>
        </p:nvSpPr>
        <p:spPr>
          <a:xfrm>
            <a:off x="1828799" y="1828799"/>
            <a:ext cx="4553712" cy="7315200"/>
          </a:xfrm>
          <a:prstGeom prst="rect">
            <a:avLst/>
          </a:prstGeom>
          <a:solidFill>
            <a:schemeClr val="tx2">
              <a:lumMod val="90000"/>
              <a:lumOff val="10000"/>
            </a:schemeClr>
          </a:solidFill>
        </p:spPr>
      </p:sp>
      <p:sp>
        <p:nvSpPr>
          <p:cNvPr id="6" name="Picture Placeholder 14"/>
          <p:cNvSpPr>
            <a:spLocks noGrp="1"/>
          </p:cNvSpPr>
          <p:nvPr>
            <p:ph type="pic" sz="quarter" idx="14"/>
          </p:nvPr>
        </p:nvSpPr>
        <p:spPr>
          <a:xfrm>
            <a:off x="6434053" y="1828800"/>
            <a:ext cx="4553712" cy="3639312"/>
          </a:xfrm>
          <a:prstGeom prst="rect">
            <a:avLst/>
          </a:prstGeom>
          <a:solidFill>
            <a:schemeClr val="tx2">
              <a:lumMod val="90000"/>
              <a:lumOff val="10000"/>
            </a:schemeClr>
          </a:solidFill>
        </p:spPr>
      </p:sp>
      <p:sp>
        <p:nvSpPr>
          <p:cNvPr id="10" name="Picture Placeholder 15"/>
          <p:cNvSpPr>
            <a:spLocks noGrp="1"/>
          </p:cNvSpPr>
          <p:nvPr>
            <p:ph type="pic" sz="quarter" idx="15"/>
          </p:nvPr>
        </p:nvSpPr>
        <p:spPr>
          <a:xfrm>
            <a:off x="6434053" y="5504688"/>
            <a:ext cx="4553712" cy="3639312"/>
          </a:xfrm>
          <a:prstGeom prst="rect">
            <a:avLst/>
          </a:prstGeom>
          <a:solidFill>
            <a:schemeClr val="tx2">
              <a:lumMod val="90000"/>
              <a:lumOff val="10000"/>
            </a:schemeClr>
          </a:solidFill>
        </p:spPr>
      </p:sp>
    </p:spTree>
    <p:extLst>
      <p:ext uri="{BB962C8B-B14F-4D97-AF65-F5344CB8AC3E}">
        <p14:creationId xmlns:p14="http://schemas.microsoft.com/office/powerpoint/2010/main" val="14173112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Place Holder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7"/>
          <p:cNvSpPr>
            <a:spLocks noGrp="1"/>
          </p:cNvSpPr>
          <p:nvPr>
            <p:ph type="pic" sz="quarter" idx="13"/>
          </p:nvPr>
        </p:nvSpPr>
        <p:spPr>
          <a:xfrm>
            <a:off x="1828800" y="1828800"/>
            <a:ext cx="2697480" cy="3657600"/>
          </a:xfrm>
          <a:prstGeom prst="rect">
            <a:avLst/>
          </a:prstGeom>
          <a:solidFill>
            <a:schemeClr val="tx2">
              <a:lumMod val="90000"/>
              <a:lumOff val="10000"/>
            </a:schemeClr>
          </a:solidFill>
        </p:spPr>
      </p:sp>
      <p:sp>
        <p:nvSpPr>
          <p:cNvPr id="6" name="Picture Placeholder 18"/>
          <p:cNvSpPr>
            <a:spLocks noGrp="1"/>
          </p:cNvSpPr>
          <p:nvPr>
            <p:ph type="pic" sz="quarter" idx="14"/>
          </p:nvPr>
        </p:nvSpPr>
        <p:spPr>
          <a:xfrm>
            <a:off x="7333488" y="1828800"/>
            <a:ext cx="2697480" cy="3657600"/>
          </a:xfrm>
          <a:prstGeom prst="rect">
            <a:avLst/>
          </a:prstGeom>
          <a:solidFill>
            <a:schemeClr val="tx2">
              <a:lumMod val="90000"/>
              <a:lumOff val="10000"/>
            </a:schemeClr>
          </a:solidFill>
        </p:spPr>
      </p:sp>
      <p:sp>
        <p:nvSpPr>
          <p:cNvPr id="10" name="Picture Placeholder 19"/>
          <p:cNvSpPr>
            <a:spLocks noGrp="1"/>
          </p:cNvSpPr>
          <p:nvPr>
            <p:ph type="pic" sz="quarter" idx="15"/>
          </p:nvPr>
        </p:nvSpPr>
        <p:spPr>
          <a:xfrm>
            <a:off x="10085832" y="1828800"/>
            <a:ext cx="2697480" cy="3657600"/>
          </a:xfrm>
          <a:prstGeom prst="rect">
            <a:avLst/>
          </a:prstGeom>
          <a:solidFill>
            <a:schemeClr val="tx2">
              <a:lumMod val="90000"/>
              <a:lumOff val="10000"/>
            </a:schemeClr>
          </a:solidFill>
        </p:spPr>
      </p:sp>
      <p:sp>
        <p:nvSpPr>
          <p:cNvPr id="11" name="Picture Placeholder 20"/>
          <p:cNvSpPr>
            <a:spLocks noGrp="1"/>
          </p:cNvSpPr>
          <p:nvPr>
            <p:ph type="pic" sz="quarter" idx="16"/>
          </p:nvPr>
        </p:nvSpPr>
        <p:spPr>
          <a:xfrm>
            <a:off x="4581144" y="1828800"/>
            <a:ext cx="2697480" cy="3657600"/>
          </a:xfrm>
          <a:prstGeom prst="rect">
            <a:avLst/>
          </a:prstGeom>
          <a:solidFill>
            <a:schemeClr val="tx2">
              <a:lumMod val="90000"/>
              <a:lumOff val="10000"/>
            </a:schemeClr>
          </a:solidFill>
        </p:spPr>
      </p:sp>
      <p:sp>
        <p:nvSpPr>
          <p:cNvPr id="12" name="Picture Placeholder 21"/>
          <p:cNvSpPr>
            <a:spLocks noGrp="1"/>
          </p:cNvSpPr>
          <p:nvPr>
            <p:ph type="pic" sz="quarter" idx="17"/>
          </p:nvPr>
        </p:nvSpPr>
        <p:spPr>
          <a:xfrm>
            <a:off x="15590520" y="1828800"/>
            <a:ext cx="2697480" cy="3657600"/>
          </a:xfrm>
          <a:prstGeom prst="rect">
            <a:avLst/>
          </a:prstGeom>
          <a:solidFill>
            <a:schemeClr val="tx2">
              <a:lumMod val="90000"/>
              <a:lumOff val="10000"/>
            </a:schemeClr>
          </a:solidFill>
        </p:spPr>
      </p:sp>
      <p:sp>
        <p:nvSpPr>
          <p:cNvPr id="13" name="Picture Placeholder 24"/>
          <p:cNvSpPr>
            <a:spLocks noGrp="1"/>
          </p:cNvSpPr>
          <p:nvPr>
            <p:ph type="pic" sz="quarter" idx="20"/>
          </p:nvPr>
        </p:nvSpPr>
        <p:spPr>
          <a:xfrm>
            <a:off x="12838176" y="1828800"/>
            <a:ext cx="269748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73579130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Plac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5436519"/>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5436519"/>
          </a:xfrm>
          <a:prstGeom prst="rect">
            <a:avLst/>
          </a:prstGeom>
          <a:solidFill>
            <a:schemeClr val="tx2">
              <a:lumMod val="90000"/>
              <a:lumOff val="10000"/>
            </a:schemeClr>
          </a:solidFill>
        </p:spPr>
      </p:sp>
      <p:sp>
        <p:nvSpPr>
          <p:cNvPr id="10" name="Picture Placeholder 7"/>
          <p:cNvSpPr>
            <a:spLocks noGrp="1"/>
          </p:cNvSpPr>
          <p:nvPr>
            <p:ph type="pic" sz="quarter" idx="15"/>
          </p:nvPr>
        </p:nvSpPr>
        <p:spPr>
          <a:xfrm>
            <a:off x="10119360" y="1828800"/>
            <a:ext cx="4023360" cy="5436519"/>
          </a:xfrm>
          <a:prstGeom prst="rect">
            <a:avLst/>
          </a:prstGeom>
          <a:solidFill>
            <a:schemeClr val="tx2">
              <a:lumMod val="90000"/>
              <a:lumOff val="10000"/>
            </a:schemeClr>
          </a:solidFill>
        </p:spPr>
      </p:sp>
      <p:sp>
        <p:nvSpPr>
          <p:cNvPr id="11" name="Picture Placeholder 12"/>
          <p:cNvSpPr>
            <a:spLocks noGrp="1"/>
          </p:cNvSpPr>
          <p:nvPr>
            <p:ph type="pic" sz="quarter" idx="20"/>
          </p:nvPr>
        </p:nvSpPr>
        <p:spPr>
          <a:xfrm>
            <a:off x="14264640" y="1828800"/>
            <a:ext cx="4023360" cy="5436519"/>
          </a:xfrm>
          <a:prstGeom prst="rect">
            <a:avLst/>
          </a:prstGeom>
          <a:solidFill>
            <a:schemeClr val="tx2">
              <a:lumMod val="90000"/>
              <a:lumOff val="10000"/>
            </a:schemeClr>
          </a:solidFill>
        </p:spPr>
      </p:sp>
    </p:spTree>
    <p:extLst>
      <p:ext uri="{BB962C8B-B14F-4D97-AF65-F5344CB8AC3E}">
        <p14:creationId xmlns:p14="http://schemas.microsoft.com/office/powerpoint/2010/main" val="23064098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Tree>
    <p:extLst>
      <p:ext uri="{BB962C8B-B14F-4D97-AF65-F5344CB8AC3E}">
        <p14:creationId xmlns:p14="http://schemas.microsoft.com/office/powerpoint/2010/main" val="1146450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Place Holder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365760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3657600"/>
          </a:xfrm>
          <a:prstGeom prst="rect">
            <a:avLst/>
          </a:prstGeom>
          <a:solidFill>
            <a:schemeClr val="tx2">
              <a:lumMod val="90000"/>
              <a:lumOff val="10000"/>
            </a:schemeClr>
          </a:solidFill>
        </p:spPr>
      </p:sp>
      <p:sp>
        <p:nvSpPr>
          <p:cNvPr id="10" name="Picture Placeholder 7"/>
          <p:cNvSpPr>
            <a:spLocks noGrp="1"/>
          </p:cNvSpPr>
          <p:nvPr>
            <p:ph type="pic" sz="quarter" idx="15"/>
          </p:nvPr>
        </p:nvSpPr>
        <p:spPr>
          <a:xfrm>
            <a:off x="10119360" y="1828800"/>
            <a:ext cx="4023360" cy="3657600"/>
          </a:xfrm>
          <a:prstGeom prst="rect">
            <a:avLst/>
          </a:prstGeom>
          <a:solidFill>
            <a:schemeClr val="tx2">
              <a:lumMod val="90000"/>
              <a:lumOff val="10000"/>
            </a:schemeClr>
          </a:solidFill>
        </p:spPr>
      </p:sp>
      <p:sp>
        <p:nvSpPr>
          <p:cNvPr id="11" name="Picture Placeholder 12"/>
          <p:cNvSpPr>
            <a:spLocks noGrp="1"/>
          </p:cNvSpPr>
          <p:nvPr>
            <p:ph type="pic" sz="quarter" idx="20"/>
          </p:nvPr>
        </p:nvSpPr>
        <p:spPr>
          <a:xfrm>
            <a:off x="14264640" y="1828800"/>
            <a:ext cx="402336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69110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Place Holder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0"/>
          <p:cNvSpPr>
            <a:spLocks noGrp="1"/>
          </p:cNvSpPr>
          <p:nvPr>
            <p:ph type="pic" sz="quarter" idx="13"/>
          </p:nvPr>
        </p:nvSpPr>
        <p:spPr>
          <a:xfrm>
            <a:off x="4034790" y="1828800"/>
            <a:ext cx="3977640" cy="3657600"/>
          </a:xfrm>
          <a:prstGeom prst="rect">
            <a:avLst/>
          </a:prstGeom>
          <a:solidFill>
            <a:schemeClr val="tx2">
              <a:lumMod val="90000"/>
              <a:lumOff val="10000"/>
            </a:schemeClr>
          </a:solidFill>
        </p:spPr>
      </p:sp>
      <p:sp>
        <p:nvSpPr>
          <p:cNvPr id="6" name="Picture Placeholder 11"/>
          <p:cNvSpPr>
            <a:spLocks noGrp="1"/>
          </p:cNvSpPr>
          <p:nvPr>
            <p:ph type="pic" sz="quarter" idx="14"/>
          </p:nvPr>
        </p:nvSpPr>
        <p:spPr>
          <a:xfrm>
            <a:off x="8069580" y="1828800"/>
            <a:ext cx="3977640" cy="3657600"/>
          </a:xfrm>
          <a:prstGeom prst="rect">
            <a:avLst/>
          </a:prstGeom>
          <a:solidFill>
            <a:schemeClr val="tx2">
              <a:lumMod val="90000"/>
              <a:lumOff val="10000"/>
            </a:schemeClr>
          </a:solidFill>
        </p:spPr>
      </p:sp>
      <p:sp>
        <p:nvSpPr>
          <p:cNvPr id="10" name="Picture Placeholder 12"/>
          <p:cNvSpPr>
            <a:spLocks noGrp="1"/>
          </p:cNvSpPr>
          <p:nvPr>
            <p:ph type="pic" sz="quarter" idx="15"/>
          </p:nvPr>
        </p:nvSpPr>
        <p:spPr>
          <a:xfrm>
            <a:off x="12104370" y="1828800"/>
            <a:ext cx="3977640" cy="3657600"/>
          </a:xfrm>
          <a:prstGeom prst="rect">
            <a:avLst/>
          </a:prstGeom>
          <a:solidFill>
            <a:schemeClr val="tx2">
              <a:lumMod val="90000"/>
              <a:lumOff val="10000"/>
            </a:schemeClr>
          </a:solidFill>
        </p:spPr>
      </p:sp>
      <p:sp>
        <p:nvSpPr>
          <p:cNvPr id="11" name="Picture Placeholder 13"/>
          <p:cNvSpPr>
            <a:spLocks noGrp="1"/>
          </p:cNvSpPr>
          <p:nvPr>
            <p:ph type="pic" sz="quarter" idx="16"/>
          </p:nvPr>
        </p:nvSpPr>
        <p:spPr>
          <a:xfrm>
            <a:off x="0" y="1828800"/>
            <a:ext cx="3977640" cy="3657600"/>
          </a:xfrm>
          <a:prstGeom prst="rect">
            <a:avLst/>
          </a:prstGeom>
          <a:solidFill>
            <a:schemeClr val="tx2">
              <a:lumMod val="90000"/>
              <a:lumOff val="10000"/>
            </a:schemeClr>
          </a:solidFill>
        </p:spPr>
      </p:sp>
      <p:sp>
        <p:nvSpPr>
          <p:cNvPr id="12" name="Picture Placeholder 17"/>
          <p:cNvSpPr>
            <a:spLocks noGrp="1"/>
          </p:cNvSpPr>
          <p:nvPr>
            <p:ph type="pic" sz="quarter" idx="20"/>
          </p:nvPr>
        </p:nvSpPr>
        <p:spPr>
          <a:xfrm>
            <a:off x="16139160" y="1828800"/>
            <a:ext cx="3977640" cy="3657600"/>
          </a:xfrm>
          <a:prstGeom prst="rect">
            <a:avLst/>
          </a:prstGeom>
          <a:solidFill>
            <a:schemeClr val="tx2">
              <a:lumMod val="90000"/>
              <a:lumOff val="10000"/>
            </a:schemeClr>
          </a:solidFill>
        </p:spPr>
      </p:sp>
    </p:spTree>
    <p:extLst>
      <p:ext uri="{BB962C8B-B14F-4D97-AF65-F5344CB8AC3E}">
        <p14:creationId xmlns:p14="http://schemas.microsoft.com/office/powerpoint/2010/main" val="42632854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lace Holder #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7"/>
          <p:cNvSpPr>
            <a:spLocks noGrp="1"/>
          </p:cNvSpPr>
          <p:nvPr>
            <p:ph type="pic" sz="quarter" idx="13"/>
          </p:nvPr>
        </p:nvSpPr>
        <p:spPr>
          <a:xfrm>
            <a:off x="1828800" y="5486400"/>
            <a:ext cx="2743200" cy="2743200"/>
          </a:xfrm>
          <a:prstGeom prst="rect">
            <a:avLst/>
          </a:prstGeom>
          <a:solidFill>
            <a:schemeClr val="tx2">
              <a:lumMod val="90000"/>
              <a:lumOff val="10000"/>
            </a:schemeClr>
          </a:solidFill>
        </p:spPr>
      </p:sp>
      <p:sp>
        <p:nvSpPr>
          <p:cNvPr id="6" name="Picture Placeholder 18"/>
          <p:cNvSpPr>
            <a:spLocks noGrp="1"/>
          </p:cNvSpPr>
          <p:nvPr>
            <p:ph type="pic" sz="quarter" idx="14"/>
          </p:nvPr>
        </p:nvSpPr>
        <p:spPr>
          <a:xfrm>
            <a:off x="4572000" y="5486400"/>
            <a:ext cx="2743200" cy="2743200"/>
          </a:xfrm>
          <a:prstGeom prst="rect">
            <a:avLst/>
          </a:prstGeom>
          <a:solidFill>
            <a:schemeClr val="tx2">
              <a:lumMod val="90000"/>
              <a:lumOff val="10000"/>
            </a:schemeClr>
          </a:solidFill>
        </p:spPr>
      </p:sp>
      <p:sp>
        <p:nvSpPr>
          <p:cNvPr id="7" name="Picture Placeholder 19"/>
          <p:cNvSpPr>
            <a:spLocks noGrp="1"/>
          </p:cNvSpPr>
          <p:nvPr>
            <p:ph type="pic" sz="quarter" idx="15"/>
          </p:nvPr>
        </p:nvSpPr>
        <p:spPr>
          <a:xfrm>
            <a:off x="7315200" y="5486400"/>
            <a:ext cx="2743200" cy="2743200"/>
          </a:xfrm>
          <a:prstGeom prst="rect">
            <a:avLst/>
          </a:prstGeom>
          <a:solidFill>
            <a:schemeClr val="tx2">
              <a:lumMod val="90000"/>
              <a:lumOff val="10000"/>
            </a:schemeClr>
          </a:solidFill>
        </p:spPr>
      </p:sp>
      <p:sp>
        <p:nvSpPr>
          <p:cNvPr id="8" name="Picture Placeholder 20"/>
          <p:cNvSpPr>
            <a:spLocks noGrp="1"/>
          </p:cNvSpPr>
          <p:nvPr>
            <p:ph type="pic" sz="quarter" idx="16"/>
          </p:nvPr>
        </p:nvSpPr>
        <p:spPr>
          <a:xfrm>
            <a:off x="10058400" y="5486400"/>
            <a:ext cx="2743200" cy="2743200"/>
          </a:xfrm>
          <a:prstGeom prst="rect">
            <a:avLst/>
          </a:prstGeom>
          <a:solidFill>
            <a:schemeClr val="tx2">
              <a:lumMod val="90000"/>
              <a:lumOff val="10000"/>
            </a:schemeClr>
          </a:solidFill>
        </p:spPr>
      </p:sp>
      <p:sp>
        <p:nvSpPr>
          <p:cNvPr id="9" name="Picture Placeholder 21"/>
          <p:cNvSpPr>
            <a:spLocks noGrp="1"/>
          </p:cNvSpPr>
          <p:nvPr>
            <p:ph type="pic" sz="quarter" idx="17"/>
          </p:nvPr>
        </p:nvSpPr>
        <p:spPr>
          <a:xfrm>
            <a:off x="12801600" y="5486400"/>
            <a:ext cx="2743200" cy="2743200"/>
          </a:xfrm>
          <a:prstGeom prst="rect">
            <a:avLst/>
          </a:prstGeom>
          <a:solidFill>
            <a:schemeClr val="tx2">
              <a:lumMod val="90000"/>
              <a:lumOff val="10000"/>
            </a:schemeClr>
          </a:solidFill>
        </p:spPr>
      </p:sp>
      <p:sp>
        <p:nvSpPr>
          <p:cNvPr id="10" name="Picture Placeholder 22"/>
          <p:cNvSpPr>
            <a:spLocks noGrp="1"/>
          </p:cNvSpPr>
          <p:nvPr>
            <p:ph type="pic" sz="quarter" idx="18"/>
          </p:nvPr>
        </p:nvSpPr>
        <p:spPr>
          <a:xfrm>
            <a:off x="1828800" y="8229600"/>
            <a:ext cx="2743200" cy="2743200"/>
          </a:xfrm>
          <a:prstGeom prst="rect">
            <a:avLst/>
          </a:prstGeom>
          <a:solidFill>
            <a:schemeClr val="tx2">
              <a:lumMod val="90000"/>
              <a:lumOff val="10000"/>
            </a:schemeClr>
          </a:solidFill>
        </p:spPr>
      </p:sp>
      <p:sp>
        <p:nvSpPr>
          <p:cNvPr id="11" name="Picture Placeholder 23"/>
          <p:cNvSpPr>
            <a:spLocks noGrp="1"/>
          </p:cNvSpPr>
          <p:nvPr>
            <p:ph type="pic" sz="quarter" idx="19"/>
          </p:nvPr>
        </p:nvSpPr>
        <p:spPr>
          <a:xfrm>
            <a:off x="4572000" y="8229600"/>
            <a:ext cx="2743200" cy="2743200"/>
          </a:xfrm>
          <a:prstGeom prst="rect">
            <a:avLst/>
          </a:prstGeom>
          <a:solidFill>
            <a:schemeClr val="tx2">
              <a:lumMod val="90000"/>
              <a:lumOff val="10000"/>
            </a:schemeClr>
          </a:solidFill>
        </p:spPr>
      </p:sp>
      <p:sp>
        <p:nvSpPr>
          <p:cNvPr id="12" name="Picture Placeholder 24"/>
          <p:cNvSpPr>
            <a:spLocks noGrp="1"/>
          </p:cNvSpPr>
          <p:nvPr>
            <p:ph type="pic" sz="quarter" idx="20"/>
          </p:nvPr>
        </p:nvSpPr>
        <p:spPr>
          <a:xfrm>
            <a:off x="7315200" y="8229600"/>
            <a:ext cx="2743200" cy="2743200"/>
          </a:xfrm>
          <a:prstGeom prst="rect">
            <a:avLst/>
          </a:prstGeom>
          <a:solidFill>
            <a:schemeClr val="tx2">
              <a:lumMod val="90000"/>
              <a:lumOff val="10000"/>
            </a:schemeClr>
          </a:solidFill>
        </p:spPr>
      </p:sp>
      <p:sp>
        <p:nvSpPr>
          <p:cNvPr id="13" name="Picture Placeholder 25"/>
          <p:cNvSpPr>
            <a:spLocks noGrp="1"/>
          </p:cNvSpPr>
          <p:nvPr>
            <p:ph type="pic" sz="quarter" idx="21"/>
          </p:nvPr>
        </p:nvSpPr>
        <p:spPr>
          <a:xfrm>
            <a:off x="10058400" y="8229600"/>
            <a:ext cx="2743200" cy="2743200"/>
          </a:xfrm>
          <a:prstGeom prst="rect">
            <a:avLst/>
          </a:prstGeom>
          <a:solidFill>
            <a:schemeClr val="tx2">
              <a:lumMod val="90000"/>
              <a:lumOff val="10000"/>
            </a:schemeClr>
          </a:solidFill>
        </p:spPr>
      </p:sp>
      <p:sp>
        <p:nvSpPr>
          <p:cNvPr id="14" name="Picture Placeholder 26"/>
          <p:cNvSpPr>
            <a:spLocks noGrp="1"/>
          </p:cNvSpPr>
          <p:nvPr>
            <p:ph type="pic" sz="quarter" idx="22"/>
          </p:nvPr>
        </p:nvSpPr>
        <p:spPr>
          <a:xfrm>
            <a:off x="12801600" y="8229600"/>
            <a:ext cx="2743200" cy="2743200"/>
          </a:xfrm>
          <a:prstGeom prst="rect">
            <a:avLst/>
          </a:prstGeom>
          <a:solidFill>
            <a:schemeClr val="tx2">
              <a:lumMod val="90000"/>
              <a:lumOff val="10000"/>
            </a:schemeClr>
          </a:solidFill>
        </p:spPr>
      </p:sp>
      <p:sp>
        <p:nvSpPr>
          <p:cNvPr id="15" name="Picture Placeholder 27"/>
          <p:cNvSpPr>
            <a:spLocks noGrp="1"/>
          </p:cNvSpPr>
          <p:nvPr>
            <p:ph type="pic" sz="quarter" idx="23"/>
          </p:nvPr>
        </p:nvSpPr>
        <p:spPr>
          <a:xfrm>
            <a:off x="15544800" y="5486400"/>
            <a:ext cx="2743200" cy="2743200"/>
          </a:xfrm>
          <a:prstGeom prst="rect">
            <a:avLst/>
          </a:prstGeom>
          <a:solidFill>
            <a:schemeClr val="tx2">
              <a:lumMod val="90000"/>
              <a:lumOff val="10000"/>
            </a:schemeClr>
          </a:solidFill>
        </p:spPr>
      </p:sp>
      <p:sp>
        <p:nvSpPr>
          <p:cNvPr id="16" name="Picture Placeholder 28"/>
          <p:cNvSpPr>
            <a:spLocks noGrp="1"/>
          </p:cNvSpPr>
          <p:nvPr>
            <p:ph type="pic" sz="quarter" idx="24"/>
          </p:nvPr>
        </p:nvSpPr>
        <p:spPr>
          <a:xfrm>
            <a:off x="15544800" y="8229600"/>
            <a:ext cx="2743200" cy="2743200"/>
          </a:xfrm>
          <a:prstGeom prst="rect">
            <a:avLst/>
          </a:prstGeom>
          <a:solidFill>
            <a:schemeClr val="tx2">
              <a:lumMod val="90000"/>
              <a:lumOff val="10000"/>
            </a:schemeClr>
          </a:solidFill>
        </p:spPr>
      </p:sp>
    </p:spTree>
    <p:extLst>
      <p:ext uri="{BB962C8B-B14F-4D97-AF65-F5344CB8AC3E}">
        <p14:creationId xmlns:p14="http://schemas.microsoft.com/office/powerpoint/2010/main" val="99427455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ace Holder #2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15" name="Picture Placeholder 14"/>
          <p:cNvSpPr>
            <a:spLocks noGrp="1"/>
          </p:cNvSpPr>
          <p:nvPr>
            <p:ph type="pic" sz="quarter" idx="13"/>
          </p:nvPr>
        </p:nvSpPr>
        <p:spPr>
          <a:xfrm>
            <a:off x="1842758" y="2405965"/>
            <a:ext cx="10154893" cy="6160871"/>
          </a:xfrm>
          <a:custGeom>
            <a:avLst/>
            <a:gdLst>
              <a:gd name="connsiteX0" fmla="*/ 7231911 w 10154893"/>
              <a:gd name="connsiteY0" fmla="*/ 2458125 h 6160871"/>
              <a:gd name="connsiteX1" fmla="*/ 8175341 w 10154893"/>
              <a:gd name="connsiteY1" fmla="*/ 2838961 h 6160871"/>
              <a:gd name="connsiteX2" fmla="*/ 7032831 w 10154893"/>
              <a:gd name="connsiteY2" fmla="*/ 5669247 h 6160871"/>
              <a:gd name="connsiteX3" fmla="*/ 6089402 w 10154893"/>
              <a:gd name="connsiteY3" fmla="*/ 5288411 h 6160871"/>
              <a:gd name="connsiteX4" fmla="*/ 4796150 w 10154893"/>
              <a:gd name="connsiteY4" fmla="*/ 1474875 h 6160871"/>
              <a:gd name="connsiteX5" fmla="*/ 5739579 w 10154893"/>
              <a:gd name="connsiteY5" fmla="*/ 1855712 h 6160871"/>
              <a:gd name="connsiteX6" fmla="*/ 4977907 w 10154893"/>
              <a:gd name="connsiteY6" fmla="*/ 3742569 h 6160871"/>
              <a:gd name="connsiteX7" fmla="*/ 4034478 w 10154893"/>
              <a:gd name="connsiteY7" fmla="*/ 3361733 h 6160871"/>
              <a:gd name="connsiteX8" fmla="*/ 9211464 w 10154893"/>
              <a:gd name="connsiteY8" fmla="*/ 1062891 h 6160871"/>
              <a:gd name="connsiteX9" fmla="*/ 10154893 w 10154893"/>
              <a:gd name="connsiteY9" fmla="*/ 1443728 h 6160871"/>
              <a:gd name="connsiteX10" fmla="*/ 8250712 w 10154893"/>
              <a:gd name="connsiteY10" fmla="*/ 6160871 h 6160871"/>
              <a:gd name="connsiteX11" fmla="*/ 7307284 w 10154893"/>
              <a:gd name="connsiteY11" fmla="*/ 5780036 h 6160871"/>
              <a:gd name="connsiteX12" fmla="*/ 6401792 w 10154893"/>
              <a:gd name="connsiteY12" fmla="*/ 1005915 h 6160871"/>
              <a:gd name="connsiteX13" fmla="*/ 7345221 w 10154893"/>
              <a:gd name="connsiteY13" fmla="*/ 1386750 h 6160871"/>
              <a:gd name="connsiteX14" fmla="*/ 6202713 w 10154893"/>
              <a:gd name="connsiteY14" fmla="*/ 4217037 h 6160871"/>
              <a:gd name="connsiteX15" fmla="*/ 5259283 w 10154893"/>
              <a:gd name="connsiteY15" fmla="*/ 3836201 h 6160871"/>
              <a:gd name="connsiteX16" fmla="*/ 2360389 w 10154893"/>
              <a:gd name="connsiteY16" fmla="*/ 491626 h 6160871"/>
              <a:gd name="connsiteX17" fmla="*/ 3303818 w 10154893"/>
              <a:gd name="connsiteY17" fmla="*/ 872461 h 6160871"/>
              <a:gd name="connsiteX18" fmla="*/ 1399637 w 10154893"/>
              <a:gd name="connsiteY18" fmla="*/ 5589607 h 6160871"/>
              <a:gd name="connsiteX19" fmla="*/ 456209 w 10154893"/>
              <a:gd name="connsiteY19" fmla="*/ 5208769 h 6160871"/>
              <a:gd name="connsiteX20" fmla="*/ 3966031 w 10154893"/>
              <a:gd name="connsiteY20" fmla="*/ 22666 h 6160871"/>
              <a:gd name="connsiteX21" fmla="*/ 4909460 w 10154893"/>
              <a:gd name="connsiteY21" fmla="*/ 403502 h 6160871"/>
              <a:gd name="connsiteX22" fmla="*/ 3766952 w 10154893"/>
              <a:gd name="connsiteY22" fmla="*/ 3233788 h 6160871"/>
              <a:gd name="connsiteX23" fmla="*/ 2823523 w 10154893"/>
              <a:gd name="connsiteY23" fmla="*/ 2852952 h 6160871"/>
              <a:gd name="connsiteX24" fmla="*/ 1142509 w 10154893"/>
              <a:gd name="connsiteY24" fmla="*/ 0 h 6160871"/>
              <a:gd name="connsiteX25" fmla="*/ 2085939 w 10154893"/>
              <a:gd name="connsiteY25" fmla="*/ 380837 h 6160871"/>
              <a:gd name="connsiteX26" fmla="*/ 943430 w 10154893"/>
              <a:gd name="connsiteY26" fmla="*/ 3211123 h 6160871"/>
              <a:gd name="connsiteX27" fmla="*/ 0 w 10154893"/>
              <a:gd name="connsiteY27" fmla="*/ 2830287 h 616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154893" h="6160871">
                <a:moveTo>
                  <a:pt x="7231911" y="2458125"/>
                </a:moveTo>
                <a:lnTo>
                  <a:pt x="8175341" y="2838961"/>
                </a:lnTo>
                <a:lnTo>
                  <a:pt x="7032831" y="5669247"/>
                </a:lnTo>
                <a:lnTo>
                  <a:pt x="6089402" y="5288411"/>
                </a:lnTo>
                <a:close/>
                <a:moveTo>
                  <a:pt x="4796150" y="1474875"/>
                </a:moveTo>
                <a:lnTo>
                  <a:pt x="5739579" y="1855712"/>
                </a:lnTo>
                <a:lnTo>
                  <a:pt x="4977907" y="3742569"/>
                </a:lnTo>
                <a:lnTo>
                  <a:pt x="4034478" y="3361733"/>
                </a:lnTo>
                <a:close/>
                <a:moveTo>
                  <a:pt x="9211464" y="1062891"/>
                </a:moveTo>
                <a:lnTo>
                  <a:pt x="10154893" y="1443728"/>
                </a:lnTo>
                <a:lnTo>
                  <a:pt x="8250712" y="6160871"/>
                </a:lnTo>
                <a:lnTo>
                  <a:pt x="7307284" y="5780036"/>
                </a:lnTo>
                <a:close/>
                <a:moveTo>
                  <a:pt x="6401792" y="1005915"/>
                </a:moveTo>
                <a:lnTo>
                  <a:pt x="7345221" y="1386750"/>
                </a:lnTo>
                <a:lnTo>
                  <a:pt x="6202713" y="4217037"/>
                </a:lnTo>
                <a:lnTo>
                  <a:pt x="5259283" y="3836201"/>
                </a:lnTo>
                <a:close/>
                <a:moveTo>
                  <a:pt x="2360389" y="491626"/>
                </a:moveTo>
                <a:lnTo>
                  <a:pt x="3303818" y="872461"/>
                </a:lnTo>
                <a:lnTo>
                  <a:pt x="1399637" y="5589607"/>
                </a:lnTo>
                <a:lnTo>
                  <a:pt x="456209" y="5208769"/>
                </a:lnTo>
                <a:close/>
                <a:moveTo>
                  <a:pt x="3966031" y="22666"/>
                </a:moveTo>
                <a:lnTo>
                  <a:pt x="4909460" y="403502"/>
                </a:lnTo>
                <a:lnTo>
                  <a:pt x="3766952" y="3233788"/>
                </a:lnTo>
                <a:lnTo>
                  <a:pt x="2823523" y="2852952"/>
                </a:lnTo>
                <a:close/>
                <a:moveTo>
                  <a:pt x="1142509" y="0"/>
                </a:moveTo>
                <a:lnTo>
                  <a:pt x="2085939" y="380837"/>
                </a:lnTo>
                <a:lnTo>
                  <a:pt x="943430" y="3211123"/>
                </a:lnTo>
                <a:lnTo>
                  <a:pt x="0" y="2830287"/>
                </a:lnTo>
                <a:close/>
              </a:path>
            </a:pathLst>
          </a:custGeom>
          <a:solidFill>
            <a:schemeClr val="tx2">
              <a:lumMod val="90000"/>
              <a:lumOff val="10000"/>
            </a:schemeClr>
          </a:solidFill>
        </p:spPr>
        <p:txBody>
          <a:bodyPr wrap="square">
            <a:noAutofit/>
          </a:bodyPr>
          <a:lstStyle>
            <a:lvl1pPr marL="0" indent="0">
              <a:buNone/>
              <a:defRPr sz="800"/>
            </a:lvl1pPr>
          </a:lstStyle>
          <a:p>
            <a:endParaRPr lang="en-US"/>
          </a:p>
        </p:txBody>
      </p:sp>
    </p:spTree>
    <p:extLst>
      <p:ext uri="{BB962C8B-B14F-4D97-AF65-F5344CB8AC3E}">
        <p14:creationId xmlns:p14="http://schemas.microsoft.com/office/powerpoint/2010/main" val="13406214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ace Holder #2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9" name="Picture Placeholder 1"/>
          <p:cNvSpPr>
            <a:spLocks noGrp="1"/>
          </p:cNvSpPr>
          <p:nvPr>
            <p:ph type="pic" sz="quarter" idx="13"/>
          </p:nvPr>
        </p:nvSpPr>
        <p:spPr>
          <a:xfrm>
            <a:off x="0" y="0"/>
            <a:ext cx="9144000" cy="7301762"/>
          </a:xfrm>
          <a:custGeom>
            <a:avLst/>
            <a:gdLst>
              <a:gd name="connsiteX0" fmla="*/ 1 w 9144000"/>
              <a:gd name="connsiteY0" fmla="*/ 6661682 h 7301762"/>
              <a:gd name="connsiteX1" fmla="*/ 914400 w 9144000"/>
              <a:gd name="connsiteY1" fmla="*/ 6661682 h 7301762"/>
              <a:gd name="connsiteX2" fmla="*/ 914400 w 9144000"/>
              <a:gd name="connsiteY2" fmla="*/ 7301762 h 7301762"/>
              <a:gd name="connsiteX3" fmla="*/ 1 w 9144000"/>
              <a:gd name="connsiteY3" fmla="*/ 7301762 h 7301762"/>
              <a:gd name="connsiteX4" fmla="*/ 0 w 9144000"/>
              <a:gd name="connsiteY4" fmla="*/ 5921496 h 7301762"/>
              <a:gd name="connsiteX5" fmla="*/ 1828800 w 9144000"/>
              <a:gd name="connsiteY5" fmla="*/ 5921496 h 7301762"/>
              <a:gd name="connsiteX6" fmla="*/ 1828800 w 9144000"/>
              <a:gd name="connsiteY6" fmla="*/ 6561576 h 7301762"/>
              <a:gd name="connsiteX7" fmla="*/ 0 w 9144000"/>
              <a:gd name="connsiteY7" fmla="*/ 6561576 h 7301762"/>
              <a:gd name="connsiteX8" fmla="*/ 0 w 9144000"/>
              <a:gd name="connsiteY8" fmla="*/ 5181309 h 7301762"/>
              <a:gd name="connsiteX9" fmla="*/ 2743200 w 9144000"/>
              <a:gd name="connsiteY9" fmla="*/ 5181309 h 7301762"/>
              <a:gd name="connsiteX10" fmla="*/ 2743200 w 9144000"/>
              <a:gd name="connsiteY10" fmla="*/ 5821389 h 7301762"/>
              <a:gd name="connsiteX11" fmla="*/ 0 w 9144000"/>
              <a:gd name="connsiteY11" fmla="*/ 5821389 h 7301762"/>
              <a:gd name="connsiteX12" fmla="*/ 0 w 9144000"/>
              <a:gd name="connsiteY12" fmla="*/ 4441122 h 7301762"/>
              <a:gd name="connsiteX13" fmla="*/ 3657600 w 9144000"/>
              <a:gd name="connsiteY13" fmla="*/ 4441122 h 7301762"/>
              <a:gd name="connsiteX14" fmla="*/ 3657600 w 9144000"/>
              <a:gd name="connsiteY14" fmla="*/ 5081202 h 7301762"/>
              <a:gd name="connsiteX15" fmla="*/ 0 w 9144000"/>
              <a:gd name="connsiteY15" fmla="*/ 5081202 h 7301762"/>
              <a:gd name="connsiteX16" fmla="*/ 1 w 9144000"/>
              <a:gd name="connsiteY16" fmla="*/ 3700935 h 7301762"/>
              <a:gd name="connsiteX17" fmla="*/ 4572000 w 9144000"/>
              <a:gd name="connsiteY17" fmla="*/ 3700935 h 7301762"/>
              <a:gd name="connsiteX18" fmla="*/ 4572000 w 9144000"/>
              <a:gd name="connsiteY18" fmla="*/ 4341015 h 7301762"/>
              <a:gd name="connsiteX19" fmla="*/ 1 w 9144000"/>
              <a:gd name="connsiteY19" fmla="*/ 4341015 h 7301762"/>
              <a:gd name="connsiteX20" fmla="*/ 1 w 9144000"/>
              <a:gd name="connsiteY20" fmla="*/ 2960748 h 7301762"/>
              <a:gd name="connsiteX21" fmla="*/ 5486400 w 9144000"/>
              <a:gd name="connsiteY21" fmla="*/ 2960748 h 7301762"/>
              <a:gd name="connsiteX22" fmla="*/ 5486400 w 9144000"/>
              <a:gd name="connsiteY22" fmla="*/ 3600828 h 7301762"/>
              <a:gd name="connsiteX23" fmla="*/ 1 w 9144000"/>
              <a:gd name="connsiteY23" fmla="*/ 3600828 h 7301762"/>
              <a:gd name="connsiteX24" fmla="*/ 1 w 9144000"/>
              <a:gd name="connsiteY24" fmla="*/ 2220561 h 7301762"/>
              <a:gd name="connsiteX25" fmla="*/ 6400800 w 9144000"/>
              <a:gd name="connsiteY25" fmla="*/ 2220561 h 7301762"/>
              <a:gd name="connsiteX26" fmla="*/ 6400800 w 9144000"/>
              <a:gd name="connsiteY26" fmla="*/ 2860641 h 7301762"/>
              <a:gd name="connsiteX27" fmla="*/ 1 w 9144000"/>
              <a:gd name="connsiteY27" fmla="*/ 2860641 h 7301762"/>
              <a:gd name="connsiteX28" fmla="*/ 1 w 9144000"/>
              <a:gd name="connsiteY28" fmla="*/ 1480374 h 7301762"/>
              <a:gd name="connsiteX29" fmla="*/ 7315200 w 9144000"/>
              <a:gd name="connsiteY29" fmla="*/ 1480374 h 7301762"/>
              <a:gd name="connsiteX30" fmla="*/ 7315200 w 9144000"/>
              <a:gd name="connsiteY30" fmla="*/ 2120454 h 7301762"/>
              <a:gd name="connsiteX31" fmla="*/ 1 w 9144000"/>
              <a:gd name="connsiteY31" fmla="*/ 2120454 h 7301762"/>
              <a:gd name="connsiteX32" fmla="*/ 1 w 9144000"/>
              <a:gd name="connsiteY32" fmla="*/ 740187 h 7301762"/>
              <a:gd name="connsiteX33" fmla="*/ 8229600 w 9144000"/>
              <a:gd name="connsiteY33" fmla="*/ 740187 h 7301762"/>
              <a:gd name="connsiteX34" fmla="*/ 8229600 w 9144000"/>
              <a:gd name="connsiteY34" fmla="*/ 1380267 h 7301762"/>
              <a:gd name="connsiteX35" fmla="*/ 1 w 9144000"/>
              <a:gd name="connsiteY35" fmla="*/ 1380267 h 7301762"/>
              <a:gd name="connsiteX36" fmla="*/ 1 w 9144000"/>
              <a:gd name="connsiteY36" fmla="*/ 0 h 7301762"/>
              <a:gd name="connsiteX37" fmla="*/ 9144000 w 9144000"/>
              <a:gd name="connsiteY37" fmla="*/ 0 h 7301762"/>
              <a:gd name="connsiteX38" fmla="*/ 9144000 w 9144000"/>
              <a:gd name="connsiteY38" fmla="*/ 640080 h 7301762"/>
              <a:gd name="connsiteX39" fmla="*/ 1 w 9144000"/>
              <a:gd name="connsiteY39" fmla="*/ 640080 h 73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44000" h="7301762">
                <a:moveTo>
                  <a:pt x="1" y="6661682"/>
                </a:moveTo>
                <a:lnTo>
                  <a:pt x="914400" y="6661682"/>
                </a:lnTo>
                <a:lnTo>
                  <a:pt x="914400" y="7301762"/>
                </a:lnTo>
                <a:lnTo>
                  <a:pt x="1" y="7301762"/>
                </a:lnTo>
                <a:close/>
                <a:moveTo>
                  <a:pt x="0" y="5921496"/>
                </a:moveTo>
                <a:lnTo>
                  <a:pt x="1828800" y="5921496"/>
                </a:lnTo>
                <a:lnTo>
                  <a:pt x="1828800" y="6561576"/>
                </a:lnTo>
                <a:lnTo>
                  <a:pt x="0" y="6561576"/>
                </a:lnTo>
                <a:close/>
                <a:moveTo>
                  <a:pt x="0" y="5181309"/>
                </a:moveTo>
                <a:lnTo>
                  <a:pt x="2743200" y="5181309"/>
                </a:lnTo>
                <a:lnTo>
                  <a:pt x="2743200" y="5821389"/>
                </a:lnTo>
                <a:lnTo>
                  <a:pt x="0" y="5821389"/>
                </a:lnTo>
                <a:close/>
                <a:moveTo>
                  <a:pt x="0" y="4441122"/>
                </a:moveTo>
                <a:lnTo>
                  <a:pt x="3657600" y="4441122"/>
                </a:lnTo>
                <a:lnTo>
                  <a:pt x="3657600" y="5081202"/>
                </a:lnTo>
                <a:lnTo>
                  <a:pt x="0" y="5081202"/>
                </a:lnTo>
                <a:close/>
                <a:moveTo>
                  <a:pt x="1" y="3700935"/>
                </a:moveTo>
                <a:lnTo>
                  <a:pt x="4572000" y="3700935"/>
                </a:lnTo>
                <a:lnTo>
                  <a:pt x="4572000" y="4341015"/>
                </a:lnTo>
                <a:lnTo>
                  <a:pt x="1" y="4341015"/>
                </a:lnTo>
                <a:close/>
                <a:moveTo>
                  <a:pt x="1" y="2960748"/>
                </a:moveTo>
                <a:lnTo>
                  <a:pt x="5486400" y="2960748"/>
                </a:lnTo>
                <a:lnTo>
                  <a:pt x="5486400" y="3600828"/>
                </a:lnTo>
                <a:lnTo>
                  <a:pt x="1" y="3600828"/>
                </a:lnTo>
                <a:close/>
                <a:moveTo>
                  <a:pt x="1" y="2220561"/>
                </a:moveTo>
                <a:lnTo>
                  <a:pt x="6400800" y="2220561"/>
                </a:lnTo>
                <a:lnTo>
                  <a:pt x="6400800" y="2860641"/>
                </a:lnTo>
                <a:lnTo>
                  <a:pt x="1" y="2860641"/>
                </a:lnTo>
                <a:close/>
                <a:moveTo>
                  <a:pt x="1" y="1480374"/>
                </a:moveTo>
                <a:lnTo>
                  <a:pt x="7315200" y="1480374"/>
                </a:lnTo>
                <a:lnTo>
                  <a:pt x="7315200" y="2120454"/>
                </a:lnTo>
                <a:lnTo>
                  <a:pt x="1" y="2120454"/>
                </a:lnTo>
                <a:close/>
                <a:moveTo>
                  <a:pt x="1" y="740187"/>
                </a:moveTo>
                <a:lnTo>
                  <a:pt x="8229600" y="740187"/>
                </a:lnTo>
                <a:lnTo>
                  <a:pt x="8229600" y="1380267"/>
                </a:lnTo>
                <a:lnTo>
                  <a:pt x="1" y="1380267"/>
                </a:lnTo>
                <a:close/>
                <a:moveTo>
                  <a:pt x="1" y="0"/>
                </a:moveTo>
                <a:lnTo>
                  <a:pt x="9144000" y="0"/>
                </a:lnTo>
                <a:lnTo>
                  <a:pt x="9144000" y="640080"/>
                </a:lnTo>
                <a:lnTo>
                  <a:pt x="1" y="640080"/>
                </a:lnTo>
                <a:close/>
              </a:path>
            </a:pathLst>
          </a:custGeom>
          <a:solidFill>
            <a:schemeClr val="tx2">
              <a:lumMod val="90000"/>
              <a:lumOff val="10000"/>
            </a:schemeClr>
          </a:solidFill>
          <a:effectLst/>
        </p:spPr>
      </p:sp>
    </p:spTree>
    <p:extLst>
      <p:ext uri="{BB962C8B-B14F-4D97-AF65-F5344CB8AC3E}">
        <p14:creationId xmlns:p14="http://schemas.microsoft.com/office/powerpoint/2010/main" val="8703211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ace Holder #2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21"/>
          <p:cNvSpPr>
            <a:spLocks noGrp="1"/>
          </p:cNvSpPr>
          <p:nvPr>
            <p:ph type="pic" sz="quarter" idx="13"/>
          </p:nvPr>
        </p:nvSpPr>
        <p:spPr>
          <a:xfrm>
            <a:off x="10058400" y="1845425"/>
            <a:ext cx="2697480" cy="3611880"/>
          </a:xfrm>
          <a:prstGeom prst="rect">
            <a:avLst/>
          </a:prstGeom>
          <a:solidFill>
            <a:schemeClr val="tx2">
              <a:lumMod val="90000"/>
              <a:lumOff val="10000"/>
            </a:schemeClr>
          </a:solidFill>
        </p:spPr>
      </p:sp>
      <p:sp>
        <p:nvSpPr>
          <p:cNvPr id="6" name="Picture Placeholder 22"/>
          <p:cNvSpPr>
            <a:spLocks noGrp="1"/>
          </p:cNvSpPr>
          <p:nvPr>
            <p:ph type="pic" sz="quarter" idx="14"/>
          </p:nvPr>
        </p:nvSpPr>
        <p:spPr>
          <a:xfrm>
            <a:off x="12824460" y="1845425"/>
            <a:ext cx="2697480" cy="3611880"/>
          </a:xfrm>
          <a:prstGeom prst="rect">
            <a:avLst/>
          </a:prstGeom>
          <a:solidFill>
            <a:schemeClr val="tx2">
              <a:lumMod val="90000"/>
              <a:lumOff val="10000"/>
            </a:schemeClr>
          </a:solidFill>
        </p:spPr>
      </p:sp>
      <p:sp>
        <p:nvSpPr>
          <p:cNvPr id="7" name="Picture Placeholder 23"/>
          <p:cNvSpPr>
            <a:spLocks noGrp="1"/>
          </p:cNvSpPr>
          <p:nvPr>
            <p:ph type="pic" sz="quarter" idx="15"/>
          </p:nvPr>
        </p:nvSpPr>
        <p:spPr>
          <a:xfrm>
            <a:off x="15590520" y="1845425"/>
            <a:ext cx="2697480" cy="3611880"/>
          </a:xfrm>
          <a:prstGeom prst="rect">
            <a:avLst/>
          </a:prstGeom>
          <a:solidFill>
            <a:schemeClr val="tx2">
              <a:lumMod val="90000"/>
              <a:lumOff val="10000"/>
            </a:schemeClr>
          </a:solidFill>
        </p:spPr>
      </p:sp>
      <p:sp>
        <p:nvSpPr>
          <p:cNvPr id="8" name="Picture Placeholder 24"/>
          <p:cNvSpPr>
            <a:spLocks noGrp="1"/>
          </p:cNvSpPr>
          <p:nvPr>
            <p:ph type="pic" sz="quarter" idx="16"/>
          </p:nvPr>
        </p:nvSpPr>
        <p:spPr>
          <a:xfrm>
            <a:off x="10058400" y="5515495"/>
            <a:ext cx="2697480" cy="3611880"/>
          </a:xfrm>
          <a:prstGeom prst="rect">
            <a:avLst/>
          </a:prstGeom>
          <a:solidFill>
            <a:schemeClr val="tx2">
              <a:lumMod val="90000"/>
              <a:lumOff val="10000"/>
            </a:schemeClr>
          </a:solidFill>
        </p:spPr>
      </p:sp>
      <p:sp>
        <p:nvSpPr>
          <p:cNvPr id="9" name="Picture Placeholder 25"/>
          <p:cNvSpPr>
            <a:spLocks noGrp="1"/>
          </p:cNvSpPr>
          <p:nvPr>
            <p:ph type="pic" sz="quarter" idx="17"/>
          </p:nvPr>
        </p:nvSpPr>
        <p:spPr>
          <a:xfrm>
            <a:off x="12824460" y="5515495"/>
            <a:ext cx="2697480" cy="3611880"/>
          </a:xfrm>
          <a:prstGeom prst="rect">
            <a:avLst/>
          </a:prstGeom>
          <a:solidFill>
            <a:schemeClr val="tx2">
              <a:lumMod val="90000"/>
              <a:lumOff val="10000"/>
            </a:schemeClr>
          </a:solidFill>
        </p:spPr>
      </p:sp>
      <p:sp>
        <p:nvSpPr>
          <p:cNvPr id="10" name="Picture Placeholder 26"/>
          <p:cNvSpPr>
            <a:spLocks noGrp="1"/>
          </p:cNvSpPr>
          <p:nvPr>
            <p:ph type="pic" sz="quarter" idx="18"/>
          </p:nvPr>
        </p:nvSpPr>
        <p:spPr>
          <a:xfrm>
            <a:off x="15590520" y="5515495"/>
            <a:ext cx="26974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119615127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ace Holder #2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402336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4023360"/>
          </a:xfrm>
          <a:prstGeom prst="rect">
            <a:avLst/>
          </a:prstGeom>
          <a:solidFill>
            <a:schemeClr val="tx2">
              <a:lumMod val="90000"/>
              <a:lumOff val="10000"/>
            </a:schemeClr>
          </a:solidFill>
        </p:spPr>
      </p:sp>
      <p:sp>
        <p:nvSpPr>
          <p:cNvPr id="7" name="Picture Placeholder 7"/>
          <p:cNvSpPr>
            <a:spLocks noGrp="1"/>
          </p:cNvSpPr>
          <p:nvPr>
            <p:ph type="pic" sz="quarter" idx="15"/>
          </p:nvPr>
        </p:nvSpPr>
        <p:spPr>
          <a:xfrm>
            <a:off x="10119360" y="1828800"/>
            <a:ext cx="4023360" cy="4023360"/>
          </a:xfrm>
          <a:prstGeom prst="rect">
            <a:avLst/>
          </a:prstGeom>
          <a:solidFill>
            <a:schemeClr val="tx2">
              <a:lumMod val="90000"/>
              <a:lumOff val="10000"/>
            </a:schemeClr>
          </a:solidFill>
        </p:spPr>
      </p:sp>
      <p:sp>
        <p:nvSpPr>
          <p:cNvPr id="8" name="Picture Placeholder 12"/>
          <p:cNvSpPr>
            <a:spLocks noGrp="1"/>
          </p:cNvSpPr>
          <p:nvPr>
            <p:ph type="pic" sz="quarter" idx="20"/>
          </p:nvPr>
        </p:nvSpPr>
        <p:spPr>
          <a:xfrm>
            <a:off x="14264640" y="1828800"/>
            <a:ext cx="4023360" cy="4023360"/>
          </a:xfrm>
          <a:prstGeom prst="rect">
            <a:avLst/>
          </a:prstGeom>
          <a:solidFill>
            <a:schemeClr val="tx2">
              <a:lumMod val="90000"/>
              <a:lumOff val="10000"/>
            </a:schemeClr>
          </a:solidFill>
        </p:spPr>
      </p:sp>
    </p:spTree>
    <p:extLst>
      <p:ext uri="{BB962C8B-B14F-4D97-AF65-F5344CB8AC3E}">
        <p14:creationId xmlns:p14="http://schemas.microsoft.com/office/powerpoint/2010/main" val="89210683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ac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cxnSp>
        <p:nvCxnSpPr>
          <p:cNvPr id="5" name="Straight Connector 4"/>
          <p:cNvCxnSpPr/>
          <p:nvPr userDrawn="1"/>
        </p:nvCxnSpPr>
        <p:spPr>
          <a:xfrm>
            <a:off x="9738360" y="3676571"/>
            <a:ext cx="64008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Picture Placeholder 17"/>
          <p:cNvSpPr>
            <a:spLocks noGrp="1"/>
          </p:cNvSpPr>
          <p:nvPr>
            <p:ph type="pic" sz="quarter" idx="13"/>
          </p:nvPr>
        </p:nvSpPr>
        <p:spPr>
          <a:xfrm>
            <a:off x="1828800" y="4139735"/>
            <a:ext cx="2697480" cy="2697480"/>
          </a:xfrm>
          <a:prstGeom prst="rect">
            <a:avLst/>
          </a:prstGeom>
          <a:solidFill>
            <a:schemeClr val="tx2">
              <a:lumMod val="90000"/>
              <a:lumOff val="10000"/>
            </a:schemeClr>
          </a:solidFill>
        </p:spPr>
      </p:sp>
      <p:sp>
        <p:nvSpPr>
          <p:cNvPr id="7" name="Picture Placeholder 18"/>
          <p:cNvSpPr>
            <a:spLocks noGrp="1"/>
          </p:cNvSpPr>
          <p:nvPr>
            <p:ph type="pic" sz="quarter" idx="14"/>
          </p:nvPr>
        </p:nvSpPr>
        <p:spPr>
          <a:xfrm>
            <a:off x="7333488" y="4139735"/>
            <a:ext cx="2697480" cy="2697480"/>
          </a:xfrm>
          <a:prstGeom prst="rect">
            <a:avLst/>
          </a:prstGeom>
          <a:solidFill>
            <a:schemeClr val="tx2">
              <a:lumMod val="90000"/>
              <a:lumOff val="10000"/>
            </a:schemeClr>
          </a:solidFill>
        </p:spPr>
      </p:sp>
      <p:sp>
        <p:nvSpPr>
          <p:cNvPr id="8" name="Picture Placeholder 19"/>
          <p:cNvSpPr>
            <a:spLocks noGrp="1"/>
          </p:cNvSpPr>
          <p:nvPr>
            <p:ph type="pic" sz="quarter" idx="15"/>
          </p:nvPr>
        </p:nvSpPr>
        <p:spPr>
          <a:xfrm>
            <a:off x="12838176" y="4139735"/>
            <a:ext cx="2697480" cy="2697480"/>
          </a:xfrm>
          <a:prstGeom prst="rect">
            <a:avLst/>
          </a:prstGeom>
          <a:solidFill>
            <a:schemeClr val="tx2">
              <a:lumMod val="90000"/>
              <a:lumOff val="10000"/>
            </a:schemeClr>
          </a:solidFill>
        </p:spPr>
      </p:sp>
      <p:sp>
        <p:nvSpPr>
          <p:cNvPr id="9" name="Picture Placeholder 20"/>
          <p:cNvSpPr>
            <a:spLocks noGrp="1"/>
          </p:cNvSpPr>
          <p:nvPr>
            <p:ph type="pic" sz="quarter" idx="16"/>
          </p:nvPr>
        </p:nvSpPr>
        <p:spPr>
          <a:xfrm>
            <a:off x="4581144" y="4139735"/>
            <a:ext cx="2697480" cy="2697480"/>
          </a:xfrm>
          <a:prstGeom prst="rect">
            <a:avLst/>
          </a:prstGeom>
          <a:solidFill>
            <a:schemeClr val="tx2">
              <a:lumMod val="90000"/>
              <a:lumOff val="10000"/>
            </a:schemeClr>
          </a:solidFill>
        </p:spPr>
      </p:sp>
      <p:sp>
        <p:nvSpPr>
          <p:cNvPr id="10" name="Picture Placeholder 21"/>
          <p:cNvSpPr>
            <a:spLocks noGrp="1"/>
          </p:cNvSpPr>
          <p:nvPr>
            <p:ph type="pic" sz="quarter" idx="17"/>
          </p:nvPr>
        </p:nvSpPr>
        <p:spPr>
          <a:xfrm>
            <a:off x="10085832" y="4139735"/>
            <a:ext cx="2697480" cy="2697480"/>
          </a:xfrm>
          <a:prstGeom prst="rect">
            <a:avLst/>
          </a:prstGeom>
          <a:solidFill>
            <a:schemeClr val="tx2">
              <a:lumMod val="90000"/>
              <a:lumOff val="10000"/>
            </a:schemeClr>
          </a:solidFill>
        </p:spPr>
      </p:sp>
      <p:sp>
        <p:nvSpPr>
          <p:cNvPr id="11" name="Picture Placeholder 24"/>
          <p:cNvSpPr>
            <a:spLocks noGrp="1"/>
          </p:cNvSpPr>
          <p:nvPr>
            <p:ph type="pic" sz="quarter" idx="20"/>
          </p:nvPr>
        </p:nvSpPr>
        <p:spPr>
          <a:xfrm>
            <a:off x="15590520" y="4139735"/>
            <a:ext cx="2697480" cy="2697480"/>
          </a:xfrm>
          <a:prstGeom prst="rect">
            <a:avLst/>
          </a:prstGeom>
          <a:solidFill>
            <a:schemeClr val="tx2">
              <a:lumMod val="90000"/>
              <a:lumOff val="10000"/>
            </a:schemeClr>
          </a:solidFill>
        </p:spPr>
      </p:sp>
    </p:spTree>
    <p:extLst>
      <p:ext uri="{BB962C8B-B14F-4D97-AF65-F5344CB8AC3E}">
        <p14:creationId xmlns:p14="http://schemas.microsoft.com/office/powerpoint/2010/main" val="236055382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lac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5"/>
          <p:cNvSpPr>
            <a:spLocks noGrp="1"/>
          </p:cNvSpPr>
          <p:nvPr>
            <p:ph type="pic" sz="quarter" idx="16"/>
          </p:nvPr>
        </p:nvSpPr>
        <p:spPr>
          <a:xfrm>
            <a:off x="0" y="0"/>
            <a:ext cx="20116800" cy="5486400"/>
          </a:xfrm>
          <a:prstGeom prst="rect">
            <a:avLst/>
          </a:prstGeom>
          <a:solidFill>
            <a:schemeClr val="tx2"/>
          </a:solidFill>
        </p:spPr>
      </p:sp>
      <p:sp>
        <p:nvSpPr>
          <p:cNvPr id="6" name="Picture Placeholder 12"/>
          <p:cNvSpPr>
            <a:spLocks noGrp="1"/>
          </p:cNvSpPr>
          <p:nvPr>
            <p:ph type="pic" sz="quarter" idx="13"/>
          </p:nvPr>
        </p:nvSpPr>
        <p:spPr>
          <a:xfrm>
            <a:off x="1828800" y="3657600"/>
            <a:ext cx="3657600" cy="3657600"/>
          </a:xfrm>
          <a:prstGeom prst="rect">
            <a:avLst/>
          </a:prstGeom>
          <a:solidFill>
            <a:schemeClr val="tx2">
              <a:lumMod val="90000"/>
              <a:lumOff val="10000"/>
            </a:schemeClr>
          </a:solidFill>
        </p:spPr>
      </p:sp>
      <p:sp>
        <p:nvSpPr>
          <p:cNvPr id="7" name="Picture Placeholder 13"/>
          <p:cNvSpPr>
            <a:spLocks noGrp="1"/>
          </p:cNvSpPr>
          <p:nvPr>
            <p:ph type="pic" sz="quarter" idx="14"/>
          </p:nvPr>
        </p:nvSpPr>
        <p:spPr>
          <a:xfrm>
            <a:off x="6096000" y="3657600"/>
            <a:ext cx="3657600" cy="3657600"/>
          </a:xfrm>
          <a:prstGeom prst="rect">
            <a:avLst/>
          </a:prstGeom>
          <a:solidFill>
            <a:schemeClr val="tx2">
              <a:lumMod val="90000"/>
              <a:lumOff val="10000"/>
            </a:schemeClr>
          </a:solidFill>
        </p:spPr>
      </p:sp>
      <p:sp>
        <p:nvSpPr>
          <p:cNvPr id="8" name="Picture Placeholder 14"/>
          <p:cNvSpPr>
            <a:spLocks noGrp="1"/>
          </p:cNvSpPr>
          <p:nvPr>
            <p:ph type="pic" sz="quarter" idx="15"/>
          </p:nvPr>
        </p:nvSpPr>
        <p:spPr>
          <a:xfrm>
            <a:off x="10363200" y="3657600"/>
            <a:ext cx="3657600" cy="3657600"/>
          </a:xfrm>
          <a:prstGeom prst="rect">
            <a:avLst/>
          </a:prstGeom>
          <a:solidFill>
            <a:schemeClr val="tx2">
              <a:lumMod val="90000"/>
              <a:lumOff val="10000"/>
            </a:schemeClr>
          </a:solidFill>
        </p:spPr>
      </p:sp>
      <p:sp>
        <p:nvSpPr>
          <p:cNvPr id="9" name="Picture Placeholder 19"/>
          <p:cNvSpPr>
            <a:spLocks noGrp="1"/>
          </p:cNvSpPr>
          <p:nvPr>
            <p:ph type="pic" sz="quarter" idx="20"/>
          </p:nvPr>
        </p:nvSpPr>
        <p:spPr>
          <a:xfrm>
            <a:off x="146304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14198634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Place Holder #2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6400800" y="5532120"/>
            <a:ext cx="3611880" cy="3611880"/>
          </a:xfrm>
          <a:prstGeom prst="roundRect">
            <a:avLst>
              <a:gd name="adj" fmla="val 1937"/>
            </a:avLst>
          </a:prstGeom>
          <a:solidFill>
            <a:schemeClr val="tx2">
              <a:lumMod val="90000"/>
              <a:lumOff val="10000"/>
            </a:schemeClr>
          </a:solidFill>
        </p:spPr>
      </p:sp>
      <p:sp>
        <p:nvSpPr>
          <p:cNvPr id="6" name="Picture Placeholder 6"/>
          <p:cNvSpPr>
            <a:spLocks noGrp="1"/>
          </p:cNvSpPr>
          <p:nvPr>
            <p:ph type="pic" sz="quarter" idx="14"/>
          </p:nvPr>
        </p:nvSpPr>
        <p:spPr>
          <a:xfrm>
            <a:off x="6400800" y="1828800"/>
            <a:ext cx="3611880" cy="3611880"/>
          </a:xfrm>
          <a:prstGeom prst="roundRect">
            <a:avLst>
              <a:gd name="adj" fmla="val 3318"/>
            </a:avLst>
          </a:prstGeom>
          <a:solidFill>
            <a:schemeClr val="tx2">
              <a:lumMod val="90000"/>
              <a:lumOff val="10000"/>
            </a:schemeClr>
          </a:solidFill>
        </p:spPr>
      </p:sp>
      <p:sp>
        <p:nvSpPr>
          <p:cNvPr id="7" name="Picture Placeholder 7"/>
          <p:cNvSpPr>
            <a:spLocks noGrp="1"/>
          </p:cNvSpPr>
          <p:nvPr>
            <p:ph type="pic" sz="quarter" idx="15"/>
          </p:nvPr>
        </p:nvSpPr>
        <p:spPr>
          <a:xfrm>
            <a:off x="10108278" y="1828800"/>
            <a:ext cx="3611880" cy="3611880"/>
          </a:xfrm>
          <a:prstGeom prst="roundRect">
            <a:avLst>
              <a:gd name="adj" fmla="val 4239"/>
            </a:avLst>
          </a:prstGeom>
          <a:solidFill>
            <a:schemeClr val="tx2">
              <a:lumMod val="90000"/>
              <a:lumOff val="10000"/>
            </a:schemeClr>
          </a:solidFill>
        </p:spPr>
      </p:sp>
      <p:sp>
        <p:nvSpPr>
          <p:cNvPr id="8" name="Picture Placeholder 12"/>
          <p:cNvSpPr>
            <a:spLocks noGrp="1"/>
          </p:cNvSpPr>
          <p:nvPr>
            <p:ph type="pic" sz="quarter" idx="20"/>
          </p:nvPr>
        </p:nvSpPr>
        <p:spPr>
          <a:xfrm>
            <a:off x="10108278" y="5532120"/>
            <a:ext cx="3611880" cy="3611880"/>
          </a:xfrm>
          <a:prstGeom prst="roundRect">
            <a:avLst>
              <a:gd name="adj" fmla="val 3318"/>
            </a:avLst>
          </a:prstGeom>
          <a:solidFill>
            <a:schemeClr val="tx2">
              <a:lumMod val="90000"/>
              <a:lumOff val="10000"/>
            </a:schemeClr>
          </a:solidFill>
        </p:spPr>
      </p:sp>
    </p:spTree>
    <p:extLst>
      <p:ext uri="{BB962C8B-B14F-4D97-AF65-F5344CB8AC3E}">
        <p14:creationId xmlns:p14="http://schemas.microsoft.com/office/powerpoint/2010/main" val="11293309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l Image Optio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7"/>
          <p:cNvSpPr>
            <a:spLocks noGrp="1"/>
          </p:cNvSpPr>
          <p:nvPr>
            <p:ph type="pic" sz="quarter" idx="13"/>
          </p:nvPr>
        </p:nvSpPr>
        <p:spPr>
          <a:xfrm>
            <a:off x="1862773" y="1828829"/>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7" name="Picture Placeholder 7"/>
          <p:cNvSpPr>
            <a:spLocks noGrp="1"/>
          </p:cNvSpPr>
          <p:nvPr>
            <p:ph type="pic" sz="quarter" idx="14"/>
          </p:nvPr>
        </p:nvSpPr>
        <p:spPr>
          <a:xfrm>
            <a:off x="4256839"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9" name="Picture Placeholder 7"/>
          <p:cNvSpPr>
            <a:spLocks noGrp="1"/>
          </p:cNvSpPr>
          <p:nvPr>
            <p:ph type="pic" sz="quarter" idx="15"/>
          </p:nvPr>
        </p:nvSpPr>
        <p:spPr>
          <a:xfrm>
            <a:off x="6650905"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0" name="Picture Placeholder 7"/>
          <p:cNvSpPr>
            <a:spLocks noGrp="1"/>
          </p:cNvSpPr>
          <p:nvPr>
            <p:ph type="pic" sz="quarter" idx="16"/>
          </p:nvPr>
        </p:nvSpPr>
        <p:spPr>
          <a:xfrm>
            <a:off x="1862773" y="3422562"/>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1" name="Picture Placeholder 7"/>
          <p:cNvSpPr>
            <a:spLocks noGrp="1"/>
          </p:cNvSpPr>
          <p:nvPr>
            <p:ph type="pic" sz="quarter" idx="17"/>
          </p:nvPr>
        </p:nvSpPr>
        <p:spPr>
          <a:xfrm>
            <a:off x="4256839"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2" name="Picture Placeholder 7"/>
          <p:cNvSpPr>
            <a:spLocks noGrp="1"/>
          </p:cNvSpPr>
          <p:nvPr>
            <p:ph type="pic" sz="quarter" idx="18"/>
          </p:nvPr>
        </p:nvSpPr>
        <p:spPr>
          <a:xfrm>
            <a:off x="6650905"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3" name="Picture Placeholder 7"/>
          <p:cNvSpPr>
            <a:spLocks noGrp="1"/>
          </p:cNvSpPr>
          <p:nvPr>
            <p:ph type="pic" sz="quarter" idx="19"/>
          </p:nvPr>
        </p:nvSpPr>
        <p:spPr>
          <a:xfrm>
            <a:off x="9044971"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4" name="Picture Placeholder 7"/>
          <p:cNvSpPr>
            <a:spLocks noGrp="1"/>
          </p:cNvSpPr>
          <p:nvPr>
            <p:ph type="pic" sz="quarter" idx="20"/>
          </p:nvPr>
        </p:nvSpPr>
        <p:spPr>
          <a:xfrm>
            <a:off x="9044971" y="1828825"/>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5" name="Picture Placeholder 7"/>
          <p:cNvSpPr>
            <a:spLocks noGrp="1"/>
          </p:cNvSpPr>
          <p:nvPr>
            <p:ph type="pic" sz="quarter" idx="21"/>
          </p:nvPr>
        </p:nvSpPr>
        <p:spPr>
          <a:xfrm>
            <a:off x="1862773" y="501629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6" name="Picture Placeholder 7"/>
          <p:cNvSpPr>
            <a:spLocks noGrp="1"/>
          </p:cNvSpPr>
          <p:nvPr>
            <p:ph type="pic" sz="quarter" idx="22"/>
          </p:nvPr>
        </p:nvSpPr>
        <p:spPr>
          <a:xfrm>
            <a:off x="4256839"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7" name="Picture Placeholder 7"/>
          <p:cNvSpPr>
            <a:spLocks noGrp="1"/>
          </p:cNvSpPr>
          <p:nvPr>
            <p:ph type="pic" sz="quarter" idx="23"/>
          </p:nvPr>
        </p:nvSpPr>
        <p:spPr>
          <a:xfrm>
            <a:off x="6650905"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8" name="Picture Placeholder 7"/>
          <p:cNvSpPr>
            <a:spLocks noGrp="1"/>
          </p:cNvSpPr>
          <p:nvPr>
            <p:ph type="pic" sz="quarter" idx="24"/>
          </p:nvPr>
        </p:nvSpPr>
        <p:spPr>
          <a:xfrm>
            <a:off x="1862773" y="661003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9" name="Picture Placeholder 7"/>
          <p:cNvSpPr>
            <a:spLocks noGrp="1"/>
          </p:cNvSpPr>
          <p:nvPr>
            <p:ph type="pic" sz="quarter" idx="25"/>
          </p:nvPr>
        </p:nvSpPr>
        <p:spPr>
          <a:xfrm>
            <a:off x="4256839"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0" name="Picture Placeholder 7"/>
          <p:cNvSpPr>
            <a:spLocks noGrp="1"/>
          </p:cNvSpPr>
          <p:nvPr>
            <p:ph type="pic" sz="quarter" idx="26"/>
          </p:nvPr>
        </p:nvSpPr>
        <p:spPr>
          <a:xfrm>
            <a:off x="6650905"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1" name="Picture Placeholder 7"/>
          <p:cNvSpPr>
            <a:spLocks noGrp="1"/>
          </p:cNvSpPr>
          <p:nvPr>
            <p:ph type="pic" sz="quarter" idx="27"/>
          </p:nvPr>
        </p:nvSpPr>
        <p:spPr>
          <a:xfrm>
            <a:off x="9044971"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2" name="Picture Placeholder 7"/>
          <p:cNvSpPr>
            <a:spLocks noGrp="1"/>
          </p:cNvSpPr>
          <p:nvPr>
            <p:ph type="pic" sz="quarter" idx="28"/>
          </p:nvPr>
        </p:nvSpPr>
        <p:spPr>
          <a:xfrm>
            <a:off x="9044971" y="5016294"/>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3" name="Picture Placeholder 7"/>
          <p:cNvSpPr>
            <a:spLocks noGrp="1"/>
          </p:cNvSpPr>
          <p:nvPr>
            <p:ph type="pic" sz="quarter" idx="29"/>
          </p:nvPr>
        </p:nvSpPr>
        <p:spPr>
          <a:xfrm>
            <a:off x="11439037"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4" name="Picture Placeholder 7"/>
          <p:cNvSpPr>
            <a:spLocks noGrp="1"/>
          </p:cNvSpPr>
          <p:nvPr>
            <p:ph type="pic" sz="quarter" idx="30"/>
          </p:nvPr>
        </p:nvSpPr>
        <p:spPr>
          <a:xfrm>
            <a:off x="11439037"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5" name="Picture Placeholder 7"/>
          <p:cNvSpPr>
            <a:spLocks noGrp="1"/>
          </p:cNvSpPr>
          <p:nvPr>
            <p:ph type="pic" sz="quarter" idx="31"/>
          </p:nvPr>
        </p:nvSpPr>
        <p:spPr>
          <a:xfrm>
            <a:off x="13833103"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6" name="Picture Placeholder 7"/>
          <p:cNvSpPr>
            <a:spLocks noGrp="1"/>
          </p:cNvSpPr>
          <p:nvPr>
            <p:ph type="pic" sz="quarter" idx="32"/>
          </p:nvPr>
        </p:nvSpPr>
        <p:spPr>
          <a:xfrm>
            <a:off x="13833103" y="1828825"/>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7" name="Picture Placeholder 7"/>
          <p:cNvSpPr>
            <a:spLocks noGrp="1"/>
          </p:cNvSpPr>
          <p:nvPr>
            <p:ph type="pic" sz="quarter" idx="33"/>
          </p:nvPr>
        </p:nvSpPr>
        <p:spPr>
          <a:xfrm>
            <a:off x="11439037"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8" name="Picture Placeholder 7"/>
          <p:cNvSpPr>
            <a:spLocks noGrp="1"/>
          </p:cNvSpPr>
          <p:nvPr>
            <p:ph type="pic" sz="quarter" idx="34"/>
          </p:nvPr>
        </p:nvSpPr>
        <p:spPr>
          <a:xfrm>
            <a:off x="11439037"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9" name="Picture Placeholder 7"/>
          <p:cNvSpPr>
            <a:spLocks noGrp="1"/>
          </p:cNvSpPr>
          <p:nvPr>
            <p:ph type="pic" sz="quarter" idx="35"/>
          </p:nvPr>
        </p:nvSpPr>
        <p:spPr>
          <a:xfrm>
            <a:off x="13833103"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30" name="Picture Placeholder 7"/>
          <p:cNvSpPr>
            <a:spLocks noGrp="1"/>
          </p:cNvSpPr>
          <p:nvPr>
            <p:ph type="pic" sz="quarter" idx="36"/>
          </p:nvPr>
        </p:nvSpPr>
        <p:spPr>
          <a:xfrm>
            <a:off x="13833103" y="5016294"/>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Tree>
    <p:extLst>
      <p:ext uri="{BB962C8B-B14F-4D97-AF65-F5344CB8AC3E}">
        <p14:creationId xmlns:p14="http://schemas.microsoft.com/office/powerpoint/2010/main" val="123830051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Place Holder #29">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383030" y="10170161"/>
            <a:ext cx="4526280" cy="58420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0" y="0"/>
            <a:ext cx="6400800" cy="1097280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6400800" y="18288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8316345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Place Holder #3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
          <p:cNvSpPr>
            <a:spLocks noGrp="1"/>
          </p:cNvSpPr>
          <p:nvPr>
            <p:ph type="pic" sz="quarter" idx="13"/>
          </p:nvPr>
        </p:nvSpPr>
        <p:spPr>
          <a:xfrm>
            <a:off x="1828800" y="1812897"/>
            <a:ext cx="8229600" cy="7331103"/>
          </a:xfrm>
          <a:prstGeom prst="rect">
            <a:avLst/>
          </a:prstGeom>
          <a:solidFill>
            <a:schemeClr val="tx2">
              <a:lumMod val="90000"/>
              <a:lumOff val="10000"/>
            </a:schemeClr>
          </a:solidFill>
        </p:spPr>
      </p:sp>
    </p:spTree>
    <p:extLst>
      <p:ext uri="{BB962C8B-B14F-4D97-AF65-F5344CB8AC3E}">
        <p14:creationId xmlns:p14="http://schemas.microsoft.com/office/powerpoint/2010/main" val="11857247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Place Holder #3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45"/>
          <p:cNvSpPr>
            <a:spLocks noGrp="1"/>
          </p:cNvSpPr>
          <p:nvPr>
            <p:ph type="pic" sz="quarter" idx="13"/>
          </p:nvPr>
        </p:nvSpPr>
        <p:spPr>
          <a:xfrm>
            <a:off x="2419002" y="3591129"/>
            <a:ext cx="2743200" cy="2743200"/>
          </a:xfrm>
          <a:prstGeom prst="ellipse">
            <a:avLst/>
          </a:prstGeom>
          <a:solidFill>
            <a:schemeClr val="tx2">
              <a:lumMod val="90000"/>
              <a:lumOff val="10000"/>
            </a:schemeClr>
          </a:solidFill>
          <a:ln w="76200">
            <a:solidFill>
              <a:schemeClr val="accent1"/>
            </a:solidFill>
          </a:ln>
        </p:spPr>
      </p:sp>
      <p:sp>
        <p:nvSpPr>
          <p:cNvPr id="6" name="Picture Placeholder 46"/>
          <p:cNvSpPr>
            <a:spLocks noGrp="1"/>
          </p:cNvSpPr>
          <p:nvPr>
            <p:ph type="pic" sz="quarter" idx="14"/>
          </p:nvPr>
        </p:nvSpPr>
        <p:spPr>
          <a:xfrm>
            <a:off x="6597533" y="3591129"/>
            <a:ext cx="2743200" cy="2743200"/>
          </a:xfrm>
          <a:prstGeom prst="ellipse">
            <a:avLst/>
          </a:prstGeom>
          <a:solidFill>
            <a:schemeClr val="tx2">
              <a:lumMod val="90000"/>
              <a:lumOff val="10000"/>
            </a:schemeClr>
          </a:solidFill>
          <a:ln w="76200">
            <a:solidFill>
              <a:schemeClr val="accent2"/>
            </a:solidFill>
          </a:ln>
        </p:spPr>
      </p:sp>
      <p:sp>
        <p:nvSpPr>
          <p:cNvPr id="7" name="Picture Placeholder 47"/>
          <p:cNvSpPr>
            <a:spLocks noGrp="1"/>
          </p:cNvSpPr>
          <p:nvPr>
            <p:ph type="pic" sz="quarter" idx="15"/>
          </p:nvPr>
        </p:nvSpPr>
        <p:spPr>
          <a:xfrm>
            <a:off x="10776064" y="3591129"/>
            <a:ext cx="2743200" cy="2743200"/>
          </a:xfrm>
          <a:prstGeom prst="ellipse">
            <a:avLst/>
          </a:prstGeom>
          <a:solidFill>
            <a:schemeClr val="tx2">
              <a:lumMod val="90000"/>
              <a:lumOff val="10000"/>
            </a:schemeClr>
          </a:solidFill>
          <a:ln w="76200">
            <a:solidFill>
              <a:schemeClr val="accent3"/>
            </a:solidFill>
          </a:ln>
        </p:spPr>
      </p:sp>
      <p:sp>
        <p:nvSpPr>
          <p:cNvPr id="8" name="Picture Placeholder 52"/>
          <p:cNvSpPr>
            <a:spLocks noGrp="1"/>
          </p:cNvSpPr>
          <p:nvPr>
            <p:ph type="pic" sz="quarter" idx="20"/>
          </p:nvPr>
        </p:nvSpPr>
        <p:spPr>
          <a:xfrm>
            <a:off x="14954595" y="3591129"/>
            <a:ext cx="2743200" cy="2743200"/>
          </a:xfrm>
          <a:prstGeom prst="ellipse">
            <a:avLst/>
          </a:prstGeom>
          <a:solidFill>
            <a:schemeClr val="tx2">
              <a:lumMod val="90000"/>
              <a:lumOff val="10000"/>
            </a:schemeClr>
          </a:solidFill>
          <a:ln w="76200">
            <a:solidFill>
              <a:schemeClr val="accent4"/>
            </a:solidFill>
          </a:ln>
        </p:spPr>
      </p:sp>
    </p:spTree>
    <p:extLst>
      <p:ext uri="{BB962C8B-B14F-4D97-AF65-F5344CB8AC3E}">
        <p14:creationId xmlns:p14="http://schemas.microsoft.com/office/powerpoint/2010/main" val="141840415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Place Holder #3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6"/>
          <p:cNvSpPr>
            <a:spLocks noGrp="1"/>
          </p:cNvSpPr>
          <p:nvPr>
            <p:ph type="pic" sz="quarter" idx="13"/>
          </p:nvPr>
        </p:nvSpPr>
        <p:spPr>
          <a:xfrm>
            <a:off x="2610197" y="2227811"/>
            <a:ext cx="8478982" cy="6350924"/>
          </a:xfrm>
          <a:prstGeom prst="rect">
            <a:avLst/>
          </a:prstGeom>
          <a:solidFill>
            <a:schemeClr val="tx2">
              <a:lumMod val="90000"/>
              <a:lumOff val="10000"/>
            </a:schemeClr>
          </a:solidFill>
        </p:spPr>
      </p:sp>
    </p:spTree>
    <p:extLst>
      <p:ext uri="{BB962C8B-B14F-4D97-AF65-F5344CB8AC3E}">
        <p14:creationId xmlns:p14="http://schemas.microsoft.com/office/powerpoint/2010/main" val="21505410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lace Holder #33">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3"/>
          <p:cNvSpPr>
            <a:spLocks noGrp="1"/>
          </p:cNvSpPr>
          <p:nvPr>
            <p:ph type="pic" sz="quarter" idx="13"/>
          </p:nvPr>
        </p:nvSpPr>
        <p:spPr>
          <a:xfrm>
            <a:off x="2104204" y="2394091"/>
            <a:ext cx="4736211" cy="6292709"/>
          </a:xfrm>
          <a:prstGeom prst="rect">
            <a:avLst/>
          </a:prstGeom>
          <a:solidFill>
            <a:schemeClr val="tx2">
              <a:lumMod val="90000"/>
              <a:lumOff val="10000"/>
            </a:schemeClr>
          </a:solidFill>
        </p:spPr>
      </p:sp>
      <p:sp>
        <p:nvSpPr>
          <p:cNvPr id="9" name="Picture Placeholder 4"/>
          <p:cNvSpPr>
            <a:spLocks noGrp="1"/>
          </p:cNvSpPr>
          <p:nvPr>
            <p:ph type="pic" sz="quarter" idx="14"/>
          </p:nvPr>
        </p:nvSpPr>
        <p:spPr>
          <a:xfrm>
            <a:off x="5153892" y="2394091"/>
            <a:ext cx="4688377" cy="6217894"/>
          </a:xfrm>
          <a:prstGeom prst="rect">
            <a:avLst/>
          </a:prstGeom>
          <a:solidFill>
            <a:schemeClr val="tx2">
              <a:lumMod val="75000"/>
              <a:lumOff val="25000"/>
            </a:schemeClr>
          </a:solidFill>
        </p:spPr>
      </p:sp>
    </p:spTree>
    <p:extLst>
      <p:ext uri="{BB962C8B-B14F-4D97-AF65-F5344CB8AC3E}">
        <p14:creationId xmlns:p14="http://schemas.microsoft.com/office/powerpoint/2010/main" val="201673182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Place Holder #34">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4"/>
          <p:cNvSpPr>
            <a:spLocks noGrp="1"/>
          </p:cNvSpPr>
          <p:nvPr>
            <p:ph type="pic" sz="quarter" idx="14"/>
          </p:nvPr>
        </p:nvSpPr>
        <p:spPr>
          <a:xfrm>
            <a:off x="13599620" y="3125585"/>
            <a:ext cx="4572000" cy="2692630"/>
          </a:xfrm>
          <a:prstGeom prst="rect">
            <a:avLst/>
          </a:prstGeom>
          <a:solidFill>
            <a:schemeClr val="tx2">
              <a:lumMod val="75000"/>
              <a:lumOff val="25000"/>
            </a:schemeClr>
          </a:solidFill>
        </p:spPr>
      </p:sp>
      <p:sp>
        <p:nvSpPr>
          <p:cNvPr id="9" name="Picture Placeholder 3"/>
          <p:cNvSpPr>
            <a:spLocks noGrp="1"/>
          </p:cNvSpPr>
          <p:nvPr>
            <p:ph type="pic" sz="quarter" idx="13"/>
          </p:nvPr>
        </p:nvSpPr>
        <p:spPr>
          <a:xfrm>
            <a:off x="8129845" y="2668398"/>
            <a:ext cx="6101542" cy="3782278"/>
          </a:xfrm>
          <a:prstGeom prst="rect">
            <a:avLst/>
          </a:prstGeom>
          <a:solidFill>
            <a:schemeClr val="tx2">
              <a:lumMod val="90000"/>
              <a:lumOff val="10000"/>
            </a:schemeClr>
          </a:solidFill>
        </p:spPr>
      </p:sp>
    </p:spTree>
    <p:extLst>
      <p:ext uri="{BB962C8B-B14F-4D97-AF65-F5344CB8AC3E}">
        <p14:creationId xmlns:p14="http://schemas.microsoft.com/office/powerpoint/2010/main" val="2563048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Place Holder #3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2"/>
          <p:cNvSpPr>
            <a:spLocks noGrp="1"/>
          </p:cNvSpPr>
          <p:nvPr>
            <p:ph type="pic" sz="quarter" idx="13"/>
          </p:nvPr>
        </p:nvSpPr>
        <p:spPr>
          <a:xfrm>
            <a:off x="-1086928" y="2161965"/>
            <a:ext cx="9799607" cy="6205658"/>
          </a:xfrm>
          <a:prstGeom prst="rect">
            <a:avLst/>
          </a:prstGeom>
          <a:solidFill>
            <a:schemeClr val="tx2">
              <a:lumMod val="90000"/>
              <a:lumOff val="10000"/>
            </a:schemeClr>
          </a:solidFill>
        </p:spPr>
      </p:sp>
    </p:spTree>
    <p:extLst>
      <p:ext uri="{BB962C8B-B14F-4D97-AF65-F5344CB8AC3E}">
        <p14:creationId xmlns:p14="http://schemas.microsoft.com/office/powerpoint/2010/main" val="272410776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Place Holder #3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3"/>
          <p:cNvSpPr>
            <a:spLocks noGrp="1"/>
          </p:cNvSpPr>
          <p:nvPr>
            <p:ph type="pic" sz="quarter" idx="13"/>
          </p:nvPr>
        </p:nvSpPr>
        <p:spPr>
          <a:xfrm>
            <a:off x="12107502" y="1980735"/>
            <a:ext cx="5318162" cy="3437324"/>
          </a:xfrm>
          <a:prstGeom prst="rect">
            <a:avLst/>
          </a:prstGeom>
          <a:solidFill>
            <a:schemeClr val="tx2">
              <a:lumMod val="90000"/>
              <a:lumOff val="10000"/>
            </a:schemeClr>
          </a:solidFill>
        </p:spPr>
      </p:sp>
      <p:sp>
        <p:nvSpPr>
          <p:cNvPr id="9" name="Picture Placeholder 5"/>
          <p:cNvSpPr>
            <a:spLocks noGrp="1"/>
          </p:cNvSpPr>
          <p:nvPr>
            <p:ph type="pic" sz="quarter" idx="15"/>
          </p:nvPr>
        </p:nvSpPr>
        <p:spPr>
          <a:xfrm>
            <a:off x="9176469" y="4033222"/>
            <a:ext cx="7085709" cy="4469562"/>
          </a:xfrm>
          <a:prstGeom prst="rect">
            <a:avLst/>
          </a:prstGeom>
          <a:solidFill>
            <a:schemeClr val="tx2">
              <a:lumMod val="75000"/>
              <a:lumOff val="25000"/>
            </a:schemeClr>
          </a:solidFill>
        </p:spPr>
      </p:sp>
    </p:spTree>
    <p:extLst>
      <p:ext uri="{BB962C8B-B14F-4D97-AF65-F5344CB8AC3E}">
        <p14:creationId xmlns:p14="http://schemas.microsoft.com/office/powerpoint/2010/main" val="162586335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Place Holder #3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4"/>
          <p:cNvSpPr>
            <a:spLocks noGrp="1"/>
          </p:cNvSpPr>
          <p:nvPr>
            <p:ph type="pic" sz="quarter" idx="13"/>
          </p:nvPr>
        </p:nvSpPr>
        <p:spPr>
          <a:xfrm>
            <a:off x="11887199" y="1828801"/>
            <a:ext cx="6400801" cy="7315200"/>
          </a:xfrm>
          <a:prstGeom prst="rect">
            <a:avLst/>
          </a:prstGeom>
          <a:solidFill>
            <a:schemeClr val="tx2">
              <a:lumMod val="90000"/>
              <a:lumOff val="10000"/>
            </a:schemeClr>
          </a:solidFill>
        </p:spPr>
      </p:sp>
    </p:spTree>
    <p:extLst>
      <p:ext uri="{BB962C8B-B14F-4D97-AF65-F5344CB8AC3E}">
        <p14:creationId xmlns:p14="http://schemas.microsoft.com/office/powerpoint/2010/main" val="4327232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Place Holder #38">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329958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lace Holder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8"/>
          <p:cNvSpPr>
            <a:spLocks noGrp="1"/>
          </p:cNvSpPr>
          <p:nvPr>
            <p:ph type="pic" sz="quarter" idx="13"/>
          </p:nvPr>
        </p:nvSpPr>
        <p:spPr>
          <a:xfrm>
            <a:off x="1828798" y="1828800"/>
            <a:ext cx="8138160" cy="3566160"/>
          </a:xfrm>
          <a:prstGeom prst="rect">
            <a:avLst/>
          </a:prstGeom>
          <a:solidFill>
            <a:schemeClr val="tx2">
              <a:lumMod val="90000"/>
              <a:lumOff val="10000"/>
            </a:schemeClr>
          </a:solidFill>
        </p:spPr>
      </p:sp>
      <p:sp>
        <p:nvSpPr>
          <p:cNvPr id="9" name="Picture Placeholder 9"/>
          <p:cNvSpPr>
            <a:spLocks noGrp="1"/>
          </p:cNvSpPr>
          <p:nvPr>
            <p:ph type="pic" sz="quarter" idx="14"/>
          </p:nvPr>
        </p:nvSpPr>
        <p:spPr>
          <a:xfrm>
            <a:off x="10149840" y="1828800"/>
            <a:ext cx="8138160" cy="7315200"/>
          </a:xfrm>
          <a:prstGeom prst="rect">
            <a:avLst/>
          </a:prstGeom>
          <a:solidFill>
            <a:schemeClr val="tx2">
              <a:lumMod val="90000"/>
              <a:lumOff val="10000"/>
            </a:schemeClr>
          </a:solidFill>
        </p:spPr>
      </p:sp>
      <p:sp>
        <p:nvSpPr>
          <p:cNvPr id="10" name="Picture Placeholder 11"/>
          <p:cNvSpPr>
            <a:spLocks noGrp="1"/>
          </p:cNvSpPr>
          <p:nvPr>
            <p:ph type="pic" sz="quarter" idx="16"/>
          </p:nvPr>
        </p:nvSpPr>
        <p:spPr>
          <a:xfrm>
            <a:off x="1828798" y="5577840"/>
            <a:ext cx="3977640" cy="3566160"/>
          </a:xfrm>
          <a:prstGeom prst="rect">
            <a:avLst/>
          </a:prstGeom>
          <a:solidFill>
            <a:schemeClr val="tx2">
              <a:lumMod val="90000"/>
              <a:lumOff val="10000"/>
            </a:schemeClr>
          </a:solidFill>
        </p:spPr>
      </p:sp>
      <p:sp>
        <p:nvSpPr>
          <p:cNvPr id="11" name="Picture Placeholder 12"/>
          <p:cNvSpPr>
            <a:spLocks noGrp="1"/>
          </p:cNvSpPr>
          <p:nvPr>
            <p:ph type="pic" sz="quarter" idx="17"/>
          </p:nvPr>
        </p:nvSpPr>
        <p:spPr>
          <a:xfrm>
            <a:off x="5989318" y="5577840"/>
            <a:ext cx="3977640" cy="3566160"/>
          </a:xfrm>
          <a:prstGeom prst="rect">
            <a:avLst/>
          </a:prstGeom>
          <a:solidFill>
            <a:schemeClr val="tx2">
              <a:lumMod val="90000"/>
              <a:lumOff val="10000"/>
            </a:schemeClr>
          </a:solidFill>
        </p:spPr>
      </p:sp>
    </p:spTree>
    <p:extLst>
      <p:ext uri="{BB962C8B-B14F-4D97-AF65-F5344CB8AC3E}">
        <p14:creationId xmlns:p14="http://schemas.microsoft.com/office/powerpoint/2010/main" val="243961011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Place Holder #3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7" name="Picture Placeholder 9"/>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35289987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Image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83030" y="10170161"/>
            <a:ext cx="4526280" cy="584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7" name="Picture Placeholder 1"/>
          <p:cNvSpPr>
            <a:spLocks noGrp="1"/>
          </p:cNvSpPr>
          <p:nvPr>
            <p:ph type="pic" sz="quarter" idx="13"/>
          </p:nvPr>
        </p:nvSpPr>
        <p:spPr>
          <a:xfrm>
            <a:off x="0" y="0"/>
            <a:ext cx="201168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13696254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Place Holder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10" name="Rectangle 9"/>
          <p:cNvSpPr/>
          <p:nvPr userDrawn="1"/>
        </p:nvSpPr>
        <p:spPr>
          <a:xfrm>
            <a:off x="10972800" y="1828800"/>
            <a:ext cx="9144000" cy="731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8"/>
          <p:cNvSpPr>
            <a:spLocks noGrp="1"/>
          </p:cNvSpPr>
          <p:nvPr>
            <p:ph type="pic" sz="quarter" idx="13"/>
          </p:nvPr>
        </p:nvSpPr>
        <p:spPr>
          <a:xfrm>
            <a:off x="0" y="1828800"/>
            <a:ext cx="3657600" cy="3657600"/>
          </a:xfrm>
          <a:prstGeom prst="rect">
            <a:avLst/>
          </a:prstGeom>
          <a:solidFill>
            <a:schemeClr val="tx2">
              <a:lumMod val="90000"/>
              <a:lumOff val="10000"/>
            </a:schemeClr>
          </a:solidFill>
        </p:spPr>
      </p:sp>
      <p:sp>
        <p:nvSpPr>
          <p:cNvPr id="12" name="Picture Placeholder 9"/>
          <p:cNvSpPr>
            <a:spLocks noGrp="1"/>
          </p:cNvSpPr>
          <p:nvPr>
            <p:ph type="pic" sz="quarter" idx="14"/>
          </p:nvPr>
        </p:nvSpPr>
        <p:spPr>
          <a:xfrm>
            <a:off x="7315200" y="1828800"/>
            <a:ext cx="3657600" cy="3657600"/>
          </a:xfrm>
          <a:prstGeom prst="rect">
            <a:avLst/>
          </a:prstGeom>
          <a:solidFill>
            <a:schemeClr val="tx2">
              <a:lumMod val="90000"/>
              <a:lumOff val="10000"/>
            </a:schemeClr>
          </a:solidFill>
        </p:spPr>
      </p:sp>
      <p:sp>
        <p:nvSpPr>
          <p:cNvPr id="13" name="Picture Placeholder 10"/>
          <p:cNvSpPr>
            <a:spLocks noGrp="1"/>
          </p:cNvSpPr>
          <p:nvPr>
            <p:ph type="pic" sz="quarter" idx="15"/>
          </p:nvPr>
        </p:nvSpPr>
        <p:spPr>
          <a:xfrm>
            <a:off x="3657600" y="1828800"/>
            <a:ext cx="3657600" cy="3657600"/>
          </a:xfrm>
          <a:prstGeom prst="rect">
            <a:avLst/>
          </a:prstGeom>
          <a:solidFill>
            <a:schemeClr val="tx2">
              <a:lumMod val="90000"/>
              <a:lumOff val="10000"/>
            </a:schemeClr>
          </a:solidFill>
        </p:spPr>
      </p:sp>
      <p:sp>
        <p:nvSpPr>
          <p:cNvPr id="14" name="Picture Placeholder 11"/>
          <p:cNvSpPr>
            <a:spLocks noGrp="1"/>
          </p:cNvSpPr>
          <p:nvPr>
            <p:ph type="pic" sz="quarter" idx="16"/>
          </p:nvPr>
        </p:nvSpPr>
        <p:spPr>
          <a:xfrm>
            <a:off x="0" y="5486400"/>
            <a:ext cx="3657600" cy="3657600"/>
          </a:xfrm>
          <a:prstGeom prst="rect">
            <a:avLst/>
          </a:prstGeom>
          <a:solidFill>
            <a:schemeClr val="tx2">
              <a:lumMod val="90000"/>
              <a:lumOff val="10000"/>
            </a:schemeClr>
          </a:solidFill>
        </p:spPr>
      </p:sp>
      <p:sp>
        <p:nvSpPr>
          <p:cNvPr id="15" name="Picture Placeholder 12"/>
          <p:cNvSpPr>
            <a:spLocks noGrp="1"/>
          </p:cNvSpPr>
          <p:nvPr>
            <p:ph type="pic" sz="quarter" idx="17"/>
          </p:nvPr>
        </p:nvSpPr>
        <p:spPr>
          <a:xfrm>
            <a:off x="7315200" y="5486400"/>
            <a:ext cx="3657600" cy="3657600"/>
          </a:xfrm>
          <a:prstGeom prst="rect">
            <a:avLst/>
          </a:prstGeom>
          <a:solidFill>
            <a:schemeClr val="tx2">
              <a:lumMod val="90000"/>
              <a:lumOff val="10000"/>
            </a:schemeClr>
          </a:solidFill>
        </p:spPr>
      </p:sp>
      <p:sp>
        <p:nvSpPr>
          <p:cNvPr id="16" name="Picture Placeholder 13"/>
          <p:cNvSpPr>
            <a:spLocks noGrp="1"/>
          </p:cNvSpPr>
          <p:nvPr>
            <p:ph type="pic" sz="quarter" idx="18"/>
          </p:nvPr>
        </p:nvSpPr>
        <p:spPr>
          <a:xfrm>
            <a:off x="3657600" y="54864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254380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lace Holder #3">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383030" y="10170161"/>
            <a:ext cx="4526280" cy="58420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1"/>
          <p:cNvSpPr>
            <a:spLocks noGrp="1"/>
          </p:cNvSpPr>
          <p:nvPr>
            <p:ph type="pic" sz="quarter" idx="13"/>
          </p:nvPr>
        </p:nvSpPr>
        <p:spPr>
          <a:xfrm>
            <a:off x="0" y="5486400"/>
            <a:ext cx="4983480" cy="5486400"/>
          </a:xfrm>
          <a:prstGeom prst="rect">
            <a:avLst/>
          </a:prstGeom>
          <a:solidFill>
            <a:schemeClr val="tx2">
              <a:lumMod val="90000"/>
              <a:lumOff val="10000"/>
            </a:schemeClr>
          </a:solidFill>
        </p:spPr>
      </p:sp>
      <p:sp>
        <p:nvSpPr>
          <p:cNvPr id="9" name="Picture Placeholder 12"/>
          <p:cNvSpPr>
            <a:spLocks noGrp="1"/>
          </p:cNvSpPr>
          <p:nvPr>
            <p:ph type="pic" sz="quarter" idx="14"/>
          </p:nvPr>
        </p:nvSpPr>
        <p:spPr>
          <a:xfrm>
            <a:off x="5044440" y="5486400"/>
            <a:ext cx="4983480" cy="5486400"/>
          </a:xfrm>
          <a:prstGeom prst="rect">
            <a:avLst/>
          </a:prstGeom>
          <a:solidFill>
            <a:schemeClr val="tx2">
              <a:lumMod val="90000"/>
              <a:lumOff val="10000"/>
            </a:schemeClr>
          </a:solidFill>
        </p:spPr>
      </p:sp>
      <p:sp>
        <p:nvSpPr>
          <p:cNvPr id="10" name="Picture Placeholder 13"/>
          <p:cNvSpPr>
            <a:spLocks noGrp="1"/>
          </p:cNvSpPr>
          <p:nvPr>
            <p:ph type="pic" sz="quarter" idx="15"/>
          </p:nvPr>
        </p:nvSpPr>
        <p:spPr>
          <a:xfrm>
            <a:off x="10088880" y="5486400"/>
            <a:ext cx="4983480" cy="5486400"/>
          </a:xfrm>
          <a:prstGeom prst="rect">
            <a:avLst/>
          </a:prstGeom>
          <a:solidFill>
            <a:schemeClr val="tx2">
              <a:lumMod val="90000"/>
              <a:lumOff val="10000"/>
            </a:schemeClr>
          </a:solidFill>
        </p:spPr>
      </p:sp>
      <p:sp>
        <p:nvSpPr>
          <p:cNvPr id="11" name="Picture Placeholder 18"/>
          <p:cNvSpPr>
            <a:spLocks noGrp="1"/>
          </p:cNvSpPr>
          <p:nvPr>
            <p:ph type="pic" sz="quarter" idx="20"/>
          </p:nvPr>
        </p:nvSpPr>
        <p:spPr>
          <a:xfrm>
            <a:off x="15133320" y="5486400"/>
            <a:ext cx="498348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184578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lace Holder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13" name="Picture Placeholder 7"/>
          <p:cNvSpPr>
            <a:spLocks noGrp="1"/>
          </p:cNvSpPr>
          <p:nvPr>
            <p:ph type="pic" sz="quarter" idx="13"/>
          </p:nvPr>
        </p:nvSpPr>
        <p:spPr>
          <a:xfrm>
            <a:off x="1828800" y="1828800"/>
            <a:ext cx="8183880" cy="3611880"/>
          </a:xfrm>
          <a:prstGeom prst="rect">
            <a:avLst/>
          </a:prstGeom>
          <a:solidFill>
            <a:schemeClr val="tx2">
              <a:lumMod val="90000"/>
              <a:lumOff val="10000"/>
            </a:schemeClr>
          </a:solidFill>
        </p:spPr>
      </p:sp>
      <p:sp>
        <p:nvSpPr>
          <p:cNvPr id="14" name="Picture Placeholder 9"/>
          <p:cNvSpPr>
            <a:spLocks noGrp="1"/>
          </p:cNvSpPr>
          <p:nvPr>
            <p:ph type="pic" sz="quarter" idx="15"/>
          </p:nvPr>
        </p:nvSpPr>
        <p:spPr>
          <a:xfrm>
            <a:off x="10099133" y="1828800"/>
            <a:ext cx="3538728" cy="3611880"/>
          </a:xfrm>
          <a:prstGeom prst="rect">
            <a:avLst/>
          </a:prstGeom>
          <a:solidFill>
            <a:schemeClr val="tx2">
              <a:lumMod val="90000"/>
              <a:lumOff val="10000"/>
            </a:schemeClr>
          </a:solidFill>
        </p:spPr>
      </p:sp>
      <p:sp>
        <p:nvSpPr>
          <p:cNvPr id="15" name="Picture Placeholder 10"/>
          <p:cNvSpPr>
            <a:spLocks noGrp="1"/>
          </p:cNvSpPr>
          <p:nvPr>
            <p:ph type="pic" sz="quarter" idx="16"/>
          </p:nvPr>
        </p:nvSpPr>
        <p:spPr>
          <a:xfrm>
            <a:off x="1828800" y="5532120"/>
            <a:ext cx="4553712" cy="3611880"/>
          </a:xfrm>
          <a:prstGeom prst="rect">
            <a:avLst/>
          </a:prstGeom>
          <a:solidFill>
            <a:schemeClr val="tx2">
              <a:lumMod val="90000"/>
              <a:lumOff val="10000"/>
            </a:schemeClr>
          </a:solidFill>
        </p:spPr>
      </p:sp>
      <p:sp>
        <p:nvSpPr>
          <p:cNvPr id="16" name="Picture Placeholder 12"/>
          <p:cNvSpPr>
            <a:spLocks noGrp="1"/>
          </p:cNvSpPr>
          <p:nvPr>
            <p:ph type="pic" sz="quarter" idx="18"/>
          </p:nvPr>
        </p:nvSpPr>
        <p:spPr>
          <a:xfrm>
            <a:off x="6485590" y="5532120"/>
            <a:ext cx="7150608" cy="3611880"/>
          </a:xfrm>
          <a:prstGeom prst="rect">
            <a:avLst/>
          </a:prstGeom>
          <a:solidFill>
            <a:schemeClr val="tx2">
              <a:lumMod val="90000"/>
              <a:lumOff val="10000"/>
            </a:schemeClr>
          </a:solidFill>
        </p:spPr>
      </p:sp>
      <p:sp>
        <p:nvSpPr>
          <p:cNvPr id="17" name="Picture Placeholder 14"/>
          <p:cNvSpPr>
            <a:spLocks noGrp="1"/>
          </p:cNvSpPr>
          <p:nvPr>
            <p:ph type="pic" sz="quarter" idx="20"/>
          </p:nvPr>
        </p:nvSpPr>
        <p:spPr>
          <a:xfrm>
            <a:off x="13735949" y="1828800"/>
            <a:ext cx="4553712" cy="7315200"/>
          </a:xfrm>
          <a:prstGeom prst="rect">
            <a:avLst/>
          </a:prstGeom>
          <a:solidFill>
            <a:schemeClr val="tx2">
              <a:lumMod val="90000"/>
              <a:lumOff val="10000"/>
            </a:schemeClr>
          </a:solidFill>
        </p:spPr>
      </p:sp>
    </p:spTree>
    <p:extLst>
      <p:ext uri="{BB962C8B-B14F-4D97-AF65-F5344CB8AC3E}">
        <p14:creationId xmlns:p14="http://schemas.microsoft.com/office/powerpoint/2010/main" val="4603181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lace Holder #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9" name="Rectangle 8"/>
          <p:cNvSpPr/>
          <p:nvPr userDrawn="1"/>
        </p:nvSpPr>
        <p:spPr>
          <a:xfrm>
            <a:off x="1828800" y="5532120"/>
            <a:ext cx="4553712" cy="3611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3735949" y="1828800"/>
            <a:ext cx="4553712" cy="731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7"/>
          <p:cNvSpPr>
            <a:spLocks noGrp="1"/>
          </p:cNvSpPr>
          <p:nvPr>
            <p:ph type="pic" sz="quarter" idx="13"/>
          </p:nvPr>
        </p:nvSpPr>
        <p:spPr>
          <a:xfrm>
            <a:off x="1828800" y="1828800"/>
            <a:ext cx="8183880" cy="3611880"/>
          </a:xfrm>
          <a:prstGeom prst="rect">
            <a:avLst/>
          </a:prstGeom>
          <a:solidFill>
            <a:schemeClr val="tx2">
              <a:lumMod val="90000"/>
              <a:lumOff val="10000"/>
            </a:schemeClr>
          </a:solidFill>
        </p:spPr>
      </p:sp>
      <p:sp>
        <p:nvSpPr>
          <p:cNvPr id="14" name="Picture Placeholder 9"/>
          <p:cNvSpPr>
            <a:spLocks noGrp="1"/>
          </p:cNvSpPr>
          <p:nvPr>
            <p:ph type="pic" sz="quarter" idx="15"/>
          </p:nvPr>
        </p:nvSpPr>
        <p:spPr>
          <a:xfrm>
            <a:off x="10099133" y="1828800"/>
            <a:ext cx="3538728" cy="3611880"/>
          </a:xfrm>
          <a:prstGeom prst="rect">
            <a:avLst/>
          </a:prstGeom>
          <a:solidFill>
            <a:schemeClr val="tx2">
              <a:lumMod val="90000"/>
              <a:lumOff val="10000"/>
            </a:schemeClr>
          </a:solidFill>
        </p:spPr>
      </p:sp>
      <p:sp>
        <p:nvSpPr>
          <p:cNvPr id="15" name="Picture Placeholder 12"/>
          <p:cNvSpPr>
            <a:spLocks noGrp="1"/>
          </p:cNvSpPr>
          <p:nvPr>
            <p:ph type="pic" sz="quarter" idx="18"/>
          </p:nvPr>
        </p:nvSpPr>
        <p:spPr>
          <a:xfrm>
            <a:off x="6485590" y="5532120"/>
            <a:ext cx="7150608" cy="3611880"/>
          </a:xfrm>
          <a:prstGeom prst="rect">
            <a:avLst/>
          </a:prstGeom>
          <a:solidFill>
            <a:schemeClr val="tx2">
              <a:lumMod val="90000"/>
              <a:lumOff val="10000"/>
            </a:schemeClr>
          </a:solidFill>
        </p:spPr>
      </p:sp>
    </p:spTree>
    <p:extLst>
      <p:ext uri="{BB962C8B-B14F-4D97-AF65-F5344CB8AC3E}">
        <p14:creationId xmlns:p14="http://schemas.microsoft.com/office/powerpoint/2010/main" val="23336842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lace Holder #6">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www.websitename.com</a:t>
            </a:r>
            <a:endParaRPr lang="en-US"/>
          </a:p>
        </p:txBody>
      </p:sp>
      <p:sp>
        <p:nvSpPr>
          <p:cNvPr id="5" name="Slide Number Placeholder 4"/>
          <p:cNvSpPr>
            <a:spLocks noGrp="1"/>
          </p:cNvSpPr>
          <p:nvPr>
            <p:ph type="sldNum" sz="quarter" idx="12"/>
          </p:nvPr>
        </p:nvSpPr>
        <p:spPr/>
        <p:txBody>
          <a:bodyPr/>
          <a:lstStyle/>
          <a:p>
            <a:fld id="{72C24A95-05C1-4CD5-A1C1-BD3EB71AABA9}" type="slidenum">
              <a:rPr lang="en-US" smtClean="0"/>
              <a:t>‹#›</a:t>
            </a:fld>
            <a:endParaRPr lang="en-US"/>
          </a:p>
        </p:txBody>
      </p:sp>
      <p:sp>
        <p:nvSpPr>
          <p:cNvPr id="6" name="Rectangle 5"/>
          <p:cNvSpPr/>
          <p:nvPr userDrawn="1"/>
        </p:nvSpPr>
        <p:spPr>
          <a:xfrm>
            <a:off x="1828800" y="5503025"/>
            <a:ext cx="4069080" cy="36118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4"/>
          <p:cNvSpPr>
            <a:spLocks noGrp="1"/>
          </p:cNvSpPr>
          <p:nvPr>
            <p:ph type="pic" sz="quarter" idx="13"/>
          </p:nvPr>
        </p:nvSpPr>
        <p:spPr>
          <a:xfrm>
            <a:off x="1828799" y="1828799"/>
            <a:ext cx="4069080" cy="3611880"/>
          </a:xfrm>
          <a:prstGeom prst="rect">
            <a:avLst/>
          </a:prstGeom>
          <a:solidFill>
            <a:schemeClr val="tx2">
              <a:lumMod val="90000"/>
              <a:lumOff val="10000"/>
            </a:schemeClr>
          </a:solidFill>
        </p:spPr>
      </p:sp>
      <p:sp>
        <p:nvSpPr>
          <p:cNvPr id="8" name="Picture Placeholder 25"/>
          <p:cNvSpPr>
            <a:spLocks noGrp="1"/>
          </p:cNvSpPr>
          <p:nvPr>
            <p:ph type="pic" sz="quarter" idx="14"/>
          </p:nvPr>
        </p:nvSpPr>
        <p:spPr>
          <a:xfrm>
            <a:off x="5958839" y="1828798"/>
            <a:ext cx="4069080" cy="7287768"/>
          </a:xfrm>
          <a:prstGeom prst="rect">
            <a:avLst/>
          </a:prstGeom>
          <a:solidFill>
            <a:schemeClr val="tx2">
              <a:lumMod val="90000"/>
              <a:lumOff val="10000"/>
            </a:schemeClr>
          </a:solidFill>
        </p:spPr>
      </p:sp>
      <p:sp>
        <p:nvSpPr>
          <p:cNvPr id="9" name="Picture Placeholder 26"/>
          <p:cNvSpPr>
            <a:spLocks noGrp="1"/>
          </p:cNvSpPr>
          <p:nvPr>
            <p:ph type="pic" sz="quarter" idx="15"/>
          </p:nvPr>
        </p:nvSpPr>
        <p:spPr>
          <a:xfrm>
            <a:off x="10088879" y="1828799"/>
            <a:ext cx="8202168" cy="3611880"/>
          </a:xfrm>
          <a:prstGeom prst="rect">
            <a:avLst/>
          </a:prstGeom>
          <a:solidFill>
            <a:schemeClr val="tx2">
              <a:lumMod val="90000"/>
              <a:lumOff val="10000"/>
            </a:schemeClr>
          </a:solidFill>
        </p:spPr>
      </p:sp>
      <p:sp>
        <p:nvSpPr>
          <p:cNvPr id="10" name="Picture Placeholder 27"/>
          <p:cNvSpPr>
            <a:spLocks noGrp="1"/>
          </p:cNvSpPr>
          <p:nvPr>
            <p:ph type="pic" sz="quarter" idx="16"/>
          </p:nvPr>
        </p:nvSpPr>
        <p:spPr>
          <a:xfrm>
            <a:off x="14218919" y="5503024"/>
            <a:ext cx="4069080" cy="3611880"/>
          </a:xfrm>
          <a:prstGeom prst="rect">
            <a:avLst/>
          </a:prstGeom>
          <a:solidFill>
            <a:schemeClr val="tx2">
              <a:lumMod val="90000"/>
              <a:lumOff val="10000"/>
            </a:schemeClr>
          </a:solidFill>
        </p:spPr>
      </p:sp>
      <p:sp>
        <p:nvSpPr>
          <p:cNvPr id="11" name="Picture Placeholder 28"/>
          <p:cNvSpPr>
            <a:spLocks noGrp="1"/>
          </p:cNvSpPr>
          <p:nvPr>
            <p:ph type="pic" sz="quarter" idx="17"/>
          </p:nvPr>
        </p:nvSpPr>
        <p:spPr>
          <a:xfrm>
            <a:off x="10088879" y="5503024"/>
            <a:ext cx="40690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4593234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1598330" y="544413"/>
            <a:ext cx="6789420" cy="584200"/>
          </a:xfrm>
          <a:prstGeom prst="rect">
            <a:avLst/>
          </a:prstGeom>
        </p:spPr>
        <p:txBody>
          <a:bodyPr vert="horz" lIns="91440" tIns="45720" rIns="91440" bIns="45720" rtlCol="0" anchor="ctr"/>
          <a:lstStyle>
            <a:lvl1pPr algn="r">
              <a:defRPr sz="1600">
                <a:solidFill>
                  <a:schemeClr val="tx2">
                    <a:lumMod val="75000"/>
                    <a:lumOff val="25000"/>
                  </a:schemeClr>
                </a:solidFill>
                <a:latin typeface="Roboto Condensed Light" panose="02000000000000000000" pitchFamily="2" charset="0"/>
                <a:ea typeface="Roboto Condensed Light" panose="02000000000000000000" pitchFamily="2" charset="0"/>
              </a:defRPr>
            </a:lvl1pPr>
          </a:lstStyle>
          <a:p>
            <a:r>
              <a:rPr lang="en-US" smtClean="0"/>
              <a:t>www.websitename.com</a:t>
            </a:r>
            <a:endParaRPr lang="en-US"/>
          </a:p>
        </p:txBody>
      </p:sp>
      <p:sp>
        <p:nvSpPr>
          <p:cNvPr id="7" name="Rectangle 6"/>
          <p:cNvSpPr/>
          <p:nvPr/>
        </p:nvSpPr>
        <p:spPr>
          <a:xfrm>
            <a:off x="19219022" y="667236"/>
            <a:ext cx="914400" cy="33855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9219022" y="544413"/>
            <a:ext cx="914400" cy="584200"/>
          </a:xfrm>
          <a:prstGeom prst="rect">
            <a:avLst/>
          </a:prstGeom>
        </p:spPr>
        <p:txBody>
          <a:bodyPr vert="horz" lIns="91440" tIns="45720" rIns="91440" bIns="45720" rtlCol="0" anchor="ctr"/>
          <a:lstStyle>
            <a:lvl1pPr algn="l">
              <a:defRPr sz="1600" b="1">
                <a:solidFill>
                  <a:schemeClr val="bg2"/>
                </a:solidFill>
                <a:latin typeface="Roboto" panose="02000000000000000000" pitchFamily="2" charset="0"/>
                <a:ea typeface="Roboto" panose="02000000000000000000" pitchFamily="2" charset="0"/>
              </a:defRPr>
            </a:lvl1pPr>
          </a:lstStyle>
          <a:p>
            <a:fld id="{72C24A95-05C1-4CD5-A1C1-BD3EB71AABA9}" type="slidenum">
              <a:rPr lang="en-US" smtClean="0"/>
              <a:pPr/>
              <a:t>‹#›</a:t>
            </a:fld>
            <a:endParaRPr lang="en-US"/>
          </a:p>
        </p:txBody>
      </p:sp>
    </p:spTree>
    <p:extLst>
      <p:ext uri="{BB962C8B-B14F-4D97-AF65-F5344CB8AC3E}">
        <p14:creationId xmlns:p14="http://schemas.microsoft.com/office/powerpoint/2010/main" val="1023001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4" r:id="rId4"/>
    <p:sldLayoutId id="2147483665" r:id="rId5"/>
    <p:sldLayoutId id="2147483682" r:id="rId6"/>
    <p:sldLayoutId id="2147483683" r:id="rId7"/>
    <p:sldLayoutId id="2147483684" r:id="rId8"/>
    <p:sldLayoutId id="2147483666" r:id="rId9"/>
    <p:sldLayoutId id="2147483688" r:id="rId10"/>
    <p:sldLayoutId id="2147483690" r:id="rId11"/>
    <p:sldLayoutId id="2147483689" r:id="rId12"/>
    <p:sldLayoutId id="2147483685" r:id="rId13"/>
    <p:sldLayoutId id="2147483686" r:id="rId14"/>
    <p:sldLayoutId id="2147483691" r:id="rId15"/>
    <p:sldLayoutId id="2147483667" r:id="rId16"/>
    <p:sldLayoutId id="2147483687" r:id="rId17"/>
    <p:sldLayoutId id="2147483692" r:id="rId18"/>
    <p:sldLayoutId id="2147483693" r:id="rId19"/>
    <p:sldLayoutId id="2147483694" r:id="rId20"/>
    <p:sldLayoutId id="2147483695" r:id="rId21"/>
    <p:sldLayoutId id="2147483675" r:id="rId22"/>
    <p:sldLayoutId id="2147483676" r:id="rId23"/>
    <p:sldLayoutId id="2147483677" r:id="rId24"/>
    <p:sldLayoutId id="2147483680" r:id="rId25"/>
    <p:sldLayoutId id="2147483701" r:id="rId26"/>
    <p:sldLayoutId id="2147483696" r:id="rId27"/>
    <p:sldLayoutId id="2147483697" r:id="rId28"/>
    <p:sldLayoutId id="2147483698" r:id="rId29"/>
    <p:sldLayoutId id="2147483699" r:id="rId30"/>
    <p:sldLayoutId id="2147483700" r:id="rId31"/>
    <p:sldLayoutId id="2147483678" r:id="rId32"/>
    <p:sldLayoutId id="2147483668" r:id="rId33"/>
    <p:sldLayoutId id="2147483702" r:id="rId34"/>
    <p:sldLayoutId id="2147483703" r:id="rId35"/>
    <p:sldLayoutId id="2147483669" r:id="rId36"/>
    <p:sldLayoutId id="2147483704" r:id="rId37"/>
    <p:sldLayoutId id="2147483705" r:id="rId38"/>
    <p:sldLayoutId id="2147483706" r:id="rId39"/>
    <p:sldLayoutId id="2147483670" r:id="rId40"/>
    <p:sldLayoutId id="2147483707" r:id="rId41"/>
  </p:sldLayoutIdLst>
  <p:hf hdr="0" dt="0"/>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16.png"/><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1.png"/><Relationship Id="rId5" Type="http://schemas.microsoft.com/office/2007/relationships/hdphoto" Target="../media/hdphoto14.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chart" Target="../charts/chart4.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7.wdp"/><Relationship Id="rId4" Type="http://schemas.microsoft.com/office/2007/relationships/hdphoto" Target="../media/hdphoto3.wdp"/><Relationship Id="rId9"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hdphoto" Target="../media/hdphoto17.wdp"/><Relationship Id="rId5" Type="http://schemas.microsoft.com/office/2007/relationships/hdphoto" Target="../media/hdphoto4.wdp"/><Relationship Id="rId10" Type="http://schemas.openxmlformats.org/officeDocument/2006/relationships/image" Target="../media/image53.png"/><Relationship Id="rId4" Type="http://schemas.openxmlformats.org/officeDocument/2006/relationships/image" Target="../media/image11.png"/><Relationship Id="rId9" Type="http://schemas.microsoft.com/office/2007/relationships/hdphoto" Target="../media/hdphoto7.wdp"/></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microsoft.com/office/2007/relationships/hdphoto" Target="../media/hdphoto19.wdp"/><Relationship Id="rId5" Type="http://schemas.openxmlformats.org/officeDocument/2006/relationships/image" Target="../media/image56.png"/><Relationship Id="rId4" Type="http://schemas.microsoft.com/office/2007/relationships/hdphoto" Target="../media/hdphoto18.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76" r="1876"/>
          <a:stretch>
            <a:fillRect/>
          </a:stretch>
        </p:blipFill>
        <p:spPr>
          <a:xfrm>
            <a:off x="-1" y="0"/>
            <a:ext cx="20116800" cy="10972800"/>
          </a:xfrm>
        </p:spPr>
      </p:pic>
      <p:sp>
        <p:nvSpPr>
          <p:cNvPr id="8" name="Rectangle 7"/>
          <p:cNvSpPr/>
          <p:nvPr/>
        </p:nvSpPr>
        <p:spPr>
          <a:xfrm>
            <a:off x="499547" y="3957744"/>
            <a:ext cx="10364395" cy="3613297"/>
          </a:xfrm>
          <a:prstGeom prst="rect">
            <a:avLst/>
          </a:prstGeom>
        </p:spPr>
        <p:txBody>
          <a:bodyPr wrap="square">
            <a:spAutoFit/>
          </a:bodyPr>
          <a:lstStyle/>
          <a:p>
            <a:pPr>
              <a:lnSpc>
                <a:spcPct val="130000"/>
              </a:lnSpc>
            </a:pPr>
            <a:r>
              <a:rPr lang="en-US" sz="8800" b="1" dirty="0" smtClean="0">
                <a:ea typeface="Roboto Condensed Light" panose="02000000000000000000" pitchFamily="2" charset="0"/>
              </a:rPr>
              <a:t>Equipment Management System</a:t>
            </a:r>
            <a:endParaRPr lang="en-US" sz="2800" b="1" dirty="0">
              <a:ea typeface="Roboto Condensed Light"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4221" y="88560"/>
            <a:ext cx="4309550" cy="724306"/>
          </a:xfrm>
          <a:prstGeom prst="rect">
            <a:avLst/>
          </a:prstGeom>
        </p:spPr>
      </p:pic>
      <p:sp>
        <p:nvSpPr>
          <p:cNvPr id="6" name="Subtitle 1"/>
          <p:cNvSpPr>
            <a:spLocks noGrp="1"/>
          </p:cNvSpPr>
          <p:nvPr>
            <p:ph type="subTitle" idx="1"/>
          </p:nvPr>
        </p:nvSpPr>
        <p:spPr>
          <a:xfrm>
            <a:off x="499547" y="7571041"/>
            <a:ext cx="9362910" cy="3062868"/>
          </a:xfrm>
        </p:spPr>
        <p:txBody>
          <a:bodyPr>
            <a:noAutofit/>
          </a:bodyPr>
          <a:lstStyle/>
          <a:p>
            <a:r>
              <a:rPr lang="en-US" sz="2800" b="1" dirty="0">
                <a:solidFill>
                  <a:schemeClr val="tx1"/>
                </a:solidFill>
                <a:latin typeface="+mn-lt"/>
                <a:ea typeface="Arial" charset="0"/>
                <a:cs typeface="Arial" pitchFamily="34" charset="0"/>
              </a:rPr>
              <a:t>Supervisor: </a:t>
            </a:r>
            <a:r>
              <a:rPr lang="en-US" sz="2800" b="1" dirty="0" smtClean="0">
                <a:solidFill>
                  <a:schemeClr val="tx1"/>
                </a:solidFill>
                <a:latin typeface="+mn-lt"/>
                <a:ea typeface="Arial" charset="0"/>
                <a:cs typeface="Arial" pitchFamily="34" charset="0"/>
              </a:rPr>
              <a:t>MR. </a:t>
            </a:r>
            <a:r>
              <a:rPr lang="en-US" sz="2800" b="1" dirty="0" err="1" smtClean="0">
                <a:solidFill>
                  <a:schemeClr val="tx1"/>
                </a:solidFill>
                <a:latin typeface="+mn-lt"/>
                <a:ea typeface="Arial" charset="0"/>
                <a:cs typeface="Arial" pitchFamily="34" charset="0"/>
              </a:rPr>
              <a:t>Lại</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Đức</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Hùng</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Nguyễn</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Thanh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Tiến</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61848</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Nguyễn</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Huy</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Hoàng</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62014</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Trịnh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Thanh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Hậu</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61951</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Bùi</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Quang</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Nhật</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Châu</a:t>
            </a:r>
            <a:r>
              <a:rPr lang="en-US" sz="2800" b="1" dirty="0" smtClean="0">
                <a:solidFill>
                  <a:schemeClr val="tx1"/>
                </a:solidFill>
                <a:latin typeface="+mn-lt"/>
                <a:ea typeface="Arial" charset="0"/>
                <a:cs typeface="Arial" pitchFamily="34" charset="0"/>
              </a:rPr>
              <a:t> – SE61740</a:t>
            </a:r>
          </a:p>
          <a:p>
            <a:r>
              <a:rPr lang="en-US" sz="2800" b="1" dirty="0" err="1" smtClean="0">
                <a:ea typeface="Arial" charset="0"/>
                <a:cs typeface="Arial" pitchFamily="34" charset="0"/>
              </a:rPr>
              <a:t>Đoàn</a:t>
            </a:r>
            <a:r>
              <a:rPr lang="en-US" sz="2800" b="1" dirty="0" smtClean="0">
                <a:ea typeface="Arial" charset="0"/>
                <a:cs typeface="Arial" pitchFamily="34" charset="0"/>
              </a:rPr>
              <a:t> </a:t>
            </a:r>
            <a:r>
              <a:rPr lang="en-US" sz="2800" b="1" dirty="0" err="1" smtClean="0">
                <a:ea typeface="Arial" charset="0"/>
                <a:cs typeface="Arial" pitchFamily="34" charset="0"/>
              </a:rPr>
              <a:t>Trọng</a:t>
            </a:r>
            <a:r>
              <a:rPr lang="en-US" sz="2800" b="1" dirty="0" smtClean="0">
                <a:ea typeface="Arial" charset="0"/>
                <a:cs typeface="Arial" pitchFamily="34" charset="0"/>
              </a:rPr>
              <a:t> Lam </a:t>
            </a:r>
            <a:r>
              <a:rPr lang="en-US" sz="2800" b="1" dirty="0" err="1" smtClean="0">
                <a:ea typeface="Arial" charset="0"/>
                <a:cs typeface="Arial" pitchFamily="34" charset="0"/>
              </a:rPr>
              <a:t>Điền</a:t>
            </a:r>
            <a:r>
              <a:rPr lang="en-US" sz="2800" b="1" dirty="0">
                <a:ea typeface="Arial" charset="0"/>
                <a:cs typeface="Arial" pitchFamily="34" charset="0"/>
              </a:rPr>
              <a:t> </a:t>
            </a:r>
            <a:r>
              <a:rPr lang="en-US" sz="2800" b="1" dirty="0" smtClean="0">
                <a:ea typeface="Arial" charset="0"/>
                <a:cs typeface="Arial" pitchFamily="34" charset="0"/>
              </a:rPr>
              <a:t>-</a:t>
            </a:r>
            <a:r>
              <a:rPr lang="en-US" sz="2800" b="1" dirty="0" smtClean="0">
                <a:solidFill>
                  <a:schemeClr val="tx1"/>
                </a:solidFill>
                <a:latin typeface="+mn-lt"/>
                <a:ea typeface="Arial" charset="0"/>
                <a:cs typeface="Arial" pitchFamily="34" charset="0"/>
              </a:rPr>
              <a:t>  SE61501</a:t>
            </a:r>
            <a:endParaRPr lang="en-US" sz="2800" b="1" dirty="0">
              <a:solidFill>
                <a:schemeClr val="tx1"/>
              </a:solidFill>
              <a:latin typeface="+mn-lt"/>
              <a:ea typeface="Arial" charset="0"/>
              <a:cs typeface="Arial" pitchFamily="34" charset="0"/>
            </a:endParaRPr>
          </a:p>
        </p:txBody>
      </p:sp>
    </p:spTree>
    <p:extLst>
      <p:ext uri="{BB962C8B-B14F-4D97-AF65-F5344CB8AC3E}">
        <p14:creationId xmlns:p14="http://schemas.microsoft.com/office/powerpoint/2010/main" val="3272371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10</a:t>
            </a:fld>
            <a:endParaRPr lang="en-US"/>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hồ sơ"/>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12" b="100000" l="2200" r="88600">
                        <a14:foregroundMark x1="70200" y1="9328" x2="70200" y2="9328"/>
                        <a14:backgroundMark x1="72200" y1="92537" x2="72200" y2="92537"/>
                      </a14:backgroundRemoval>
                    </a14:imgEffect>
                  </a14:imgLayer>
                </a14:imgProps>
              </a:ext>
              <a:ext uri="{28A0092B-C50C-407E-A947-70E740481C1C}">
                <a14:useLocalDpi xmlns:a14="http://schemas.microsoft.com/office/drawing/2010/main" val="0"/>
              </a:ext>
            </a:extLst>
          </a:blip>
          <a:srcRect/>
          <a:stretch>
            <a:fillRect/>
          </a:stretch>
        </p:blipFill>
        <p:spPr bwMode="auto">
          <a:xfrm>
            <a:off x="808718" y="3646714"/>
            <a:ext cx="8001813" cy="4288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ủ đựng tài liệu"/>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14" b="99429" l="1636" r="98248"/>
                    </a14:imgEffect>
                  </a14:imgLayer>
                </a14:imgProps>
              </a:ext>
              <a:ext uri="{28A0092B-C50C-407E-A947-70E740481C1C}">
                <a14:useLocalDpi xmlns:a14="http://schemas.microsoft.com/office/drawing/2010/main" val="0"/>
              </a:ext>
            </a:extLst>
          </a:blip>
          <a:srcRect/>
          <a:stretch>
            <a:fillRect/>
          </a:stretch>
        </p:blipFill>
        <p:spPr bwMode="auto">
          <a:xfrm>
            <a:off x="11161032" y="2743608"/>
            <a:ext cx="7453539" cy="6095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47272" y="1675518"/>
            <a:ext cx="9739539" cy="716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par>
                                <p:cTn id="15" presetID="22" presetClass="exit" presetSubtype="4" fill="hold" nodeType="withEffect">
                                  <p:stCondLst>
                                    <p:cond delay="0"/>
                                  </p:stCondLst>
                                  <p:childTnLst>
                                    <p:animEffect transition="out" filter="wipe(down)">
                                      <p:cBhvr>
                                        <p:cTn id="16" dur="500"/>
                                        <p:tgtEl>
                                          <p:spTgt spid="1028"/>
                                        </p:tgtEl>
                                      </p:cBhvr>
                                    </p:animEffect>
                                    <p:set>
                                      <p:cBhvr>
                                        <p:cTn id="17" dur="1" fill="hold">
                                          <p:stCondLst>
                                            <p:cond delay="499"/>
                                          </p:stCondLst>
                                        </p:cTn>
                                        <p:tgtEl>
                                          <p:spTgt spid="102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39394E-6 -1.99074E-6 L 0.86538 -0.00607 " pathEditMode="relative" rAng="0" ptsTypes="AA">
                                      <p:cBhvr>
                                        <p:cTn id="21" dur="2000" fill="hold"/>
                                        <p:tgtEl>
                                          <p:spTgt spid="1030"/>
                                        </p:tgtEl>
                                        <p:attrNameLst>
                                          <p:attrName>ppt_x</p:attrName>
                                          <p:attrName>ppt_y</p:attrName>
                                        </p:attrNameLst>
                                      </p:cBhvr>
                                      <p:rCtr x="43269"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93" b="11693"/>
          <a:stretch>
            <a:fillRect/>
          </a:stretch>
        </p:blipFill>
        <p:spPr>
          <a:xfrm>
            <a:off x="0" y="1646896"/>
            <a:ext cx="11887200" cy="7679008"/>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677776" y="1597774"/>
            <a:ext cx="6017994" cy="1015663"/>
          </a:xfrm>
          <a:prstGeom prst="rect">
            <a:avLst/>
          </a:prstGeom>
          <a:noFill/>
        </p:spPr>
        <p:txBody>
          <a:bodyPr wrap="none" rtlCol="0">
            <a:spAutoFit/>
          </a:bodyPr>
          <a:lstStyle/>
          <a:p>
            <a:pPr algn="r"/>
            <a:r>
              <a:rPr lang="en-US" sz="6000" b="1" dirty="0">
                <a:solidFill>
                  <a:schemeClr val="bg2"/>
                </a:solidFill>
                <a:latin typeface="Lora" panose="02000503000000020004" pitchFamily="2" charset="0"/>
              </a:rPr>
              <a:t>OUR PROPOSAL</a:t>
            </a:r>
          </a:p>
        </p:txBody>
      </p:sp>
      <p:cxnSp>
        <p:nvCxnSpPr>
          <p:cNvPr id="6" name="Straight Connector 5"/>
          <p:cNvCxnSpPr/>
          <p:nvPr/>
        </p:nvCxnSpPr>
        <p:spPr>
          <a:xfrm>
            <a:off x="1741171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11</a:t>
            </a:fld>
            <a:endParaRPr lang="en-US"/>
          </a:p>
        </p:txBody>
      </p:sp>
      <p:sp>
        <p:nvSpPr>
          <p:cNvPr id="11"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Tree>
    <p:extLst>
      <p:ext uri="{BB962C8B-B14F-4D97-AF65-F5344CB8AC3E}">
        <p14:creationId xmlns:p14="http://schemas.microsoft.com/office/powerpoint/2010/main" val="2981202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93" b="11693"/>
          <a:stretch>
            <a:fillRect/>
          </a:stretch>
        </p:blipFill>
        <p:spPr>
          <a:xfrm>
            <a:off x="0" y="11546785"/>
            <a:ext cx="11887200" cy="7679008"/>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677776" y="1597774"/>
            <a:ext cx="6017994" cy="1015663"/>
          </a:xfrm>
          <a:prstGeom prst="rect">
            <a:avLst/>
          </a:prstGeom>
          <a:noFill/>
        </p:spPr>
        <p:txBody>
          <a:bodyPr wrap="none" rtlCol="0">
            <a:spAutoFit/>
          </a:bodyPr>
          <a:lstStyle/>
          <a:p>
            <a:pPr algn="r"/>
            <a:r>
              <a:rPr lang="en-US" sz="6000" b="1" dirty="0">
                <a:solidFill>
                  <a:schemeClr val="bg2"/>
                </a:solidFill>
                <a:latin typeface="Lora" panose="02000503000000020004" pitchFamily="2" charset="0"/>
              </a:rPr>
              <a:t>OUR PROPOSAL</a:t>
            </a:r>
          </a:p>
        </p:txBody>
      </p:sp>
      <p:cxnSp>
        <p:nvCxnSpPr>
          <p:cNvPr id="6" name="Straight Connector 5"/>
          <p:cNvCxnSpPr/>
          <p:nvPr/>
        </p:nvCxnSpPr>
        <p:spPr>
          <a:xfrm>
            <a:off x="1741171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12</a:t>
            </a:fld>
            <a:endParaRPr lang="en-US"/>
          </a:p>
        </p:txBody>
      </p:sp>
      <p:sp>
        <p:nvSpPr>
          <p:cNvPr id="11"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
        <p:nvSpPr>
          <p:cNvPr id="10" name="Rectangle 9"/>
          <p:cNvSpPr/>
          <p:nvPr/>
        </p:nvSpPr>
        <p:spPr>
          <a:xfrm>
            <a:off x="490654" y="2105605"/>
            <a:ext cx="11240429" cy="6352508"/>
          </a:xfrm>
          <a:prstGeom prst="rect">
            <a:avLst/>
          </a:prstGeom>
        </p:spPr>
        <p:txBody>
          <a:bodyPr wrap="square">
            <a:spAutoFit/>
          </a:bodyPr>
          <a:lstStyle/>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Real-time notifications and </a:t>
            </a:r>
            <a:r>
              <a:rPr lang="en-US" sz="3600" dirty="0" smtClean="0">
                <a:solidFill>
                  <a:schemeClr val="tx1">
                    <a:lumMod val="75000"/>
                    <a:lumOff val="25000"/>
                  </a:schemeClr>
                </a:solidFill>
                <a:latin typeface="Arial" pitchFamily="34" charset="0"/>
                <a:cs typeface="Arial" pitchFamily="34" charset="0"/>
              </a:rPr>
              <a:t>alerts. </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Access your data anytime, </a:t>
            </a:r>
            <a:r>
              <a:rPr lang="en-US" sz="3600" dirty="0" smtClean="0">
                <a:solidFill>
                  <a:schemeClr val="tx1">
                    <a:lumMod val="75000"/>
                    <a:lumOff val="25000"/>
                  </a:schemeClr>
                </a:solidFill>
                <a:latin typeface="Arial" pitchFamily="34" charset="0"/>
                <a:cs typeface="Arial" pitchFamily="34" charset="0"/>
              </a:rPr>
              <a:t>anywhere</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Reduce your downtime by monitoring your work orders and equipment. </a:t>
            </a:r>
            <a:endParaRPr lang="en-US" sz="3600" dirty="0" smtClean="0">
              <a:solidFill>
                <a:schemeClr val="tx1">
                  <a:lumMod val="75000"/>
                  <a:lumOff val="25000"/>
                </a:schemeClr>
              </a:solidFill>
              <a:latin typeface="Arial" pitchFamily="34" charset="0"/>
              <a:cs typeface="Arial" pitchFamily="34" charset="0"/>
            </a:endParaRPr>
          </a:p>
          <a:p>
            <a:pPr marL="571500" lvl="0" indent="-571500">
              <a:buFont typeface="Arial" pitchFamily="34" charset="0"/>
              <a:buChar char="•"/>
            </a:pPr>
            <a:r>
              <a:rPr lang="en-US" sz="3600" dirty="0" smtClean="0">
                <a:solidFill>
                  <a:schemeClr val="tx1">
                    <a:lumMod val="75000"/>
                    <a:lumOff val="25000"/>
                  </a:schemeClr>
                </a:solidFill>
                <a:latin typeface="Arial" pitchFamily="34" charset="0"/>
                <a:cs typeface="Arial" pitchFamily="34" charset="0"/>
              </a:rPr>
              <a:t>Review </a:t>
            </a:r>
            <a:r>
              <a:rPr lang="en-US" sz="3600" dirty="0">
                <a:solidFill>
                  <a:schemeClr val="tx1">
                    <a:lumMod val="75000"/>
                    <a:lumOff val="25000"/>
                  </a:schemeClr>
                </a:solidFill>
                <a:latin typeface="Arial" pitchFamily="34" charset="0"/>
                <a:cs typeface="Arial" pitchFamily="34" charset="0"/>
              </a:rPr>
              <a:t>reports to spot recurring trends to increase uptime</a:t>
            </a:r>
            <a:r>
              <a:rPr lang="en-US" sz="3600" dirty="0" smtClean="0">
                <a:solidFill>
                  <a:schemeClr val="tx1">
                    <a:lumMod val="75000"/>
                    <a:lumOff val="25000"/>
                  </a:schemeClr>
                </a:solidFill>
                <a:latin typeface="Arial" pitchFamily="34" charset="0"/>
                <a:cs typeface="Arial" pitchFamily="34" charset="0"/>
              </a:rPr>
              <a:t>.</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Keeping </a:t>
            </a:r>
            <a:r>
              <a:rPr lang="en-US" sz="3600" dirty="0" smtClean="0">
                <a:solidFill>
                  <a:schemeClr val="tx1">
                    <a:lumMod val="75000"/>
                    <a:lumOff val="25000"/>
                  </a:schemeClr>
                </a:solidFill>
                <a:latin typeface="Arial" pitchFamily="34" charset="0"/>
                <a:cs typeface="Arial" pitchFamily="34" charset="0"/>
              </a:rPr>
              <a:t>History</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Equipment info </a:t>
            </a:r>
            <a:r>
              <a:rPr lang="en-US" sz="3600" dirty="0" smtClean="0">
                <a:solidFill>
                  <a:schemeClr val="tx1">
                    <a:lumMod val="75000"/>
                    <a:lumOff val="25000"/>
                  </a:schemeClr>
                </a:solidFill>
                <a:latin typeface="Arial" pitchFamily="34" charset="0"/>
                <a:cs typeface="Arial" pitchFamily="34" charset="0"/>
              </a:rPr>
              <a:t>on-the-go</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Track equipment </a:t>
            </a:r>
            <a:r>
              <a:rPr lang="en-US" sz="3600" dirty="0" smtClean="0">
                <a:solidFill>
                  <a:schemeClr val="tx1">
                    <a:lumMod val="75000"/>
                    <a:lumOff val="25000"/>
                  </a:schemeClr>
                </a:solidFill>
                <a:latin typeface="Arial" pitchFamily="34" charset="0"/>
                <a:cs typeface="Arial" pitchFamily="34" charset="0"/>
              </a:rPr>
              <a:t>uptime</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Easily view schedule of past completed maintenance work orders</a:t>
            </a:r>
            <a:endPar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TextBox 12"/>
          <p:cNvSpPr txBox="1"/>
          <p:nvPr/>
        </p:nvSpPr>
        <p:spPr>
          <a:xfrm>
            <a:off x="490654" y="9132280"/>
            <a:ext cx="2185214" cy="1200329"/>
          </a:xfrm>
          <a:prstGeom prst="rect">
            <a:avLst/>
          </a:prstGeom>
          <a:noFill/>
        </p:spPr>
        <p:txBody>
          <a:bodyPr wrap="none" rtlCol="0">
            <a:spAutoFit/>
          </a:bodyPr>
          <a:lstStyle/>
          <a:p>
            <a:pPr algn="r"/>
            <a:r>
              <a:rPr lang="en-US" sz="7200" b="1" dirty="0" smtClean="0">
                <a:solidFill>
                  <a:schemeClr val="accent3">
                    <a:lumMod val="50000"/>
                  </a:schemeClr>
                </a:solidFill>
                <a:latin typeface="Arial" pitchFamily="34" charset="0"/>
                <a:cs typeface="Arial" pitchFamily="34" charset="0"/>
              </a:rPr>
              <a:t>EMS</a:t>
            </a:r>
            <a:endParaRPr lang="en-US" sz="7200" b="1" dirty="0">
              <a:solidFill>
                <a:schemeClr val="accent3">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77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13</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981200" y="5638800"/>
            <a:ext cx="4023360" cy="365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417040" y="5638800"/>
            <a:ext cx="402336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99586" y="5638800"/>
            <a:ext cx="4023360" cy="3657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244866" y="5638800"/>
            <a:ext cx="4023360" cy="3657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136371" y="6323963"/>
            <a:ext cx="3713017" cy="1457771"/>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39" name="Rectangle 38"/>
          <p:cNvSpPr/>
          <p:nvPr/>
        </p:nvSpPr>
        <p:spPr>
          <a:xfrm>
            <a:off x="6254757" y="6323963"/>
            <a:ext cx="3713017" cy="1457771"/>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Work Orders Management</a:t>
            </a:r>
          </a:p>
        </p:txBody>
      </p:sp>
      <p:sp>
        <p:nvSpPr>
          <p:cNvPr id="40" name="Rectangle 39"/>
          <p:cNvSpPr/>
          <p:nvPr/>
        </p:nvSpPr>
        <p:spPr>
          <a:xfrm>
            <a:off x="10400037" y="6323963"/>
            <a:ext cx="3713017" cy="1532727"/>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Location &amp;</a:t>
            </a:r>
            <a:r>
              <a:rPr lang="en-US" sz="3600" dirty="0" smtClean="0">
                <a:solidFill>
                  <a:schemeClr val="bg2"/>
                </a:solidFill>
                <a:latin typeface="Arial" pitchFamily="34" charset="0"/>
                <a:ea typeface="Roboto" panose="02000000000000000000" pitchFamily="2" charset="0"/>
                <a:cs typeface="Arial" pitchFamily="34" charset="0"/>
              </a:rPr>
              <a:t> </a:t>
            </a:r>
            <a:r>
              <a:rPr lang="en-US" sz="3600" dirty="0">
                <a:solidFill>
                  <a:schemeClr val="bg2"/>
                </a:solidFill>
                <a:latin typeface="Arial" pitchFamily="34" charset="0"/>
                <a:ea typeface="Roboto" panose="02000000000000000000" pitchFamily="2" charset="0"/>
                <a:cs typeface="Arial" pitchFamily="34" charset="0"/>
              </a:rPr>
              <a:t>Mapping</a:t>
            </a:r>
            <a:endParaRPr lang="en-US" sz="3600" dirty="0" smtClean="0">
              <a:solidFill>
                <a:schemeClr val="bg2"/>
              </a:solidFill>
              <a:latin typeface="Arial" pitchFamily="34" charset="0"/>
              <a:ea typeface="Roboto" panose="02000000000000000000" pitchFamily="2" charset="0"/>
              <a:cs typeface="Arial" pitchFamily="34" charset="0"/>
            </a:endParaRPr>
          </a:p>
        </p:txBody>
      </p:sp>
      <p:sp>
        <p:nvSpPr>
          <p:cNvPr id="41" name="Rectangle 40"/>
          <p:cNvSpPr/>
          <p:nvPr/>
        </p:nvSpPr>
        <p:spPr>
          <a:xfrm>
            <a:off x="14572211" y="6323963"/>
            <a:ext cx="3713017" cy="1532727"/>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Equipment </a:t>
            </a:r>
            <a:r>
              <a:rPr lang="en-US" sz="3600" dirty="0">
                <a:solidFill>
                  <a:schemeClr val="bg2"/>
                </a:solidFill>
                <a:latin typeface="Arial" pitchFamily="34" charset="0"/>
                <a:ea typeface="Roboto" panose="02000000000000000000" pitchFamily="2" charset="0"/>
                <a:cs typeface="Arial" pitchFamily="34" charset="0"/>
              </a:rPr>
              <a:t>Reporting</a:t>
            </a:r>
            <a:endParaRPr lang="en-US" sz="3600" dirty="0" smtClean="0">
              <a:solidFill>
                <a:schemeClr val="bg2"/>
              </a:solidFill>
              <a:latin typeface="Arial" pitchFamily="34" charset="0"/>
              <a:ea typeface="Roboto" panose="02000000000000000000" pitchFamily="2" charset="0"/>
              <a:cs typeface="Arial" pitchFamily="34" charset="0"/>
            </a:endParaRPr>
          </a:p>
        </p:txBody>
      </p:sp>
      <p:pic>
        <p:nvPicPr>
          <p:cNvPr id="42" name="Picture Placeholder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81200" y="1981200"/>
            <a:ext cx="4023360" cy="4023360"/>
          </a:xfrm>
          <a:prstGeom prst="rect">
            <a:avLst/>
          </a:prstGeom>
          <a:solidFill>
            <a:schemeClr val="tx2">
              <a:lumMod val="90000"/>
              <a:lumOff val="10000"/>
            </a:schemeClr>
          </a:solidFill>
        </p:spPr>
      </p:pic>
      <p:pic>
        <p:nvPicPr>
          <p:cNvPr id="43" name="Picture Placeholder 7"/>
          <p:cNvPicPr>
            <a:picLocks noChangeAspect="1"/>
          </p:cNvPicPr>
          <p:nvPr/>
        </p:nvPicPr>
        <p:blipFill>
          <a:blip r:embed="rId3">
            <a:extLst>
              <a:ext uri="{28A0092B-C50C-407E-A947-70E740481C1C}">
                <a14:useLocalDpi xmlns:a14="http://schemas.microsoft.com/office/drawing/2010/main" val="0"/>
              </a:ext>
            </a:extLst>
          </a:blip>
          <a:srcRect t="20" b="20"/>
          <a:stretch>
            <a:fillRect/>
          </a:stretch>
        </p:blipFill>
        <p:spPr>
          <a:xfrm>
            <a:off x="6099586" y="1981200"/>
            <a:ext cx="4023360" cy="4023360"/>
          </a:xfrm>
          <a:prstGeom prst="rect">
            <a:avLst/>
          </a:prstGeom>
          <a:solidFill>
            <a:schemeClr val="tx2">
              <a:lumMod val="90000"/>
              <a:lumOff val="10000"/>
            </a:schemeClr>
          </a:solidFill>
        </p:spPr>
      </p:pic>
      <p:pic>
        <p:nvPicPr>
          <p:cNvPr id="44" name="Picture Placeholder 21"/>
          <p:cNvPicPr>
            <a:picLocks noChangeAspect="1"/>
          </p:cNvPicPr>
          <p:nvPr/>
        </p:nvPicPr>
        <p:blipFill>
          <a:blip r:embed="rId4">
            <a:extLst>
              <a:ext uri="{28A0092B-C50C-407E-A947-70E740481C1C}">
                <a14:useLocalDpi xmlns:a14="http://schemas.microsoft.com/office/drawing/2010/main" val="0"/>
              </a:ext>
            </a:extLst>
          </a:blip>
          <a:srcRect t="20" b="20"/>
          <a:stretch>
            <a:fillRect/>
          </a:stretch>
        </p:blipFill>
        <p:spPr>
          <a:xfrm>
            <a:off x="10244866" y="1981200"/>
            <a:ext cx="4023360" cy="4023360"/>
          </a:xfrm>
          <a:prstGeom prst="rect">
            <a:avLst/>
          </a:prstGeom>
          <a:solidFill>
            <a:schemeClr val="tx2">
              <a:lumMod val="90000"/>
              <a:lumOff val="10000"/>
            </a:schemeClr>
          </a:solidFill>
        </p:spPr>
      </p:pic>
      <p:pic>
        <p:nvPicPr>
          <p:cNvPr id="45" name="Picture Placeholder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4417040" y="1981200"/>
            <a:ext cx="4023360" cy="4023360"/>
          </a:xfrm>
          <a:prstGeom prst="rect">
            <a:avLst/>
          </a:prstGeom>
          <a:solidFill>
            <a:schemeClr val="tx2">
              <a:lumMod val="90000"/>
              <a:lumOff val="10000"/>
            </a:schemeClr>
          </a:solidFill>
        </p:spPr>
      </p:pic>
      <p:sp>
        <p:nvSpPr>
          <p:cNvPr id="1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572247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14:bounceEnd="45000">
                                          <p:cBhvr additive="base">
                                            <p:cTn id="10"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14:presetBounceEnd="45000">
                                      <p:stCondLst>
                                        <p:cond delay="200"/>
                                      </p:stCondLst>
                                      <p:childTnLst>
                                        <p:set>
                                          <p:cBhvr>
                                            <p:cTn id="13" dur="1" fill="hold">
                                              <p:stCondLst>
                                                <p:cond delay="0"/>
                                              </p:stCondLst>
                                            </p:cTn>
                                            <p:tgtEl>
                                              <p:spTgt spid="36"/>
                                            </p:tgtEl>
                                            <p:attrNameLst>
                                              <p:attrName>style.visibility</p:attrName>
                                            </p:attrNameLst>
                                          </p:cBhvr>
                                          <p:to>
                                            <p:strVal val="visible"/>
                                          </p:to>
                                        </p:set>
                                        <p:anim calcmode="lin" valueType="num" p14:bounceEnd="45000">
                                          <p:cBhvr additive="base">
                                            <p:cTn id="14" dur="1000" fill="hold"/>
                                            <p:tgtEl>
                                              <p:spTgt spid="36"/>
                                            </p:tgtEl>
                                            <p:attrNameLst>
                                              <p:attrName>ppt_x</p:attrName>
                                            </p:attrNameLst>
                                          </p:cBhvr>
                                          <p:tavLst>
                                            <p:tav tm="0">
                                              <p:val>
                                                <p:strVal val="#ppt_x"/>
                                              </p:val>
                                            </p:tav>
                                            <p:tav tm="100000">
                                              <p:val>
                                                <p:strVal val="#ppt_x"/>
                                              </p:val>
                                            </p:tav>
                                          </p:tavLst>
                                        </p:anim>
                                        <p:anim calcmode="lin" valueType="num" p14:bounceEnd="45000">
                                          <p:cBhvr additive="base">
                                            <p:cTn id="15" dur="1000" fill="hold"/>
                                            <p:tgtEl>
                                              <p:spTgt spid="36"/>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14:presetBounceEnd="45000">
                                      <p:stCondLst>
                                        <p:cond delay="500"/>
                                      </p:stCondLst>
                                      <p:childTnLst>
                                        <p:set>
                                          <p:cBhvr>
                                            <p:cTn id="17" dur="1" fill="hold">
                                              <p:stCondLst>
                                                <p:cond delay="0"/>
                                              </p:stCondLst>
                                            </p:cTn>
                                            <p:tgtEl>
                                              <p:spTgt spid="37"/>
                                            </p:tgtEl>
                                            <p:attrNameLst>
                                              <p:attrName>style.visibility</p:attrName>
                                            </p:attrNameLst>
                                          </p:cBhvr>
                                          <p:to>
                                            <p:strVal val="visible"/>
                                          </p:to>
                                        </p:set>
                                        <p:anim calcmode="lin" valueType="num" p14:bounceEnd="45000">
                                          <p:cBhvr additive="base">
                                            <p:cTn id="18" dur="1000" fill="hold"/>
                                            <p:tgtEl>
                                              <p:spTgt spid="37"/>
                                            </p:tgtEl>
                                            <p:attrNameLst>
                                              <p:attrName>ppt_x</p:attrName>
                                            </p:attrNameLst>
                                          </p:cBhvr>
                                          <p:tavLst>
                                            <p:tav tm="0">
                                              <p:val>
                                                <p:strVal val="#ppt_x"/>
                                              </p:val>
                                            </p:tav>
                                            <p:tav tm="100000">
                                              <p:val>
                                                <p:strVal val="#ppt_x"/>
                                              </p:val>
                                            </p:tav>
                                          </p:tavLst>
                                        </p:anim>
                                        <p:anim calcmode="lin" valueType="num" p14:bounceEnd="45000">
                                          <p:cBhvr additive="base">
                                            <p:cTn id="19" dur="1000" fill="hold"/>
                                            <p:tgtEl>
                                              <p:spTgt spid="37"/>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14:presetBounceEnd="45000">
                                      <p:stCondLst>
                                        <p:cond delay="900"/>
                                      </p:stCondLst>
                                      <p:childTnLst>
                                        <p:set>
                                          <p:cBhvr>
                                            <p:cTn id="21" dur="1" fill="hold">
                                              <p:stCondLst>
                                                <p:cond delay="0"/>
                                              </p:stCondLst>
                                            </p:cTn>
                                            <p:tgtEl>
                                              <p:spTgt spid="35"/>
                                            </p:tgtEl>
                                            <p:attrNameLst>
                                              <p:attrName>style.visibility</p:attrName>
                                            </p:attrNameLst>
                                          </p:cBhvr>
                                          <p:to>
                                            <p:strVal val="visible"/>
                                          </p:to>
                                        </p:set>
                                        <p:anim calcmode="lin" valueType="num" p14:bounceEnd="45000">
                                          <p:cBhvr additive="base">
                                            <p:cTn id="22" dur="1000" fill="hold"/>
                                            <p:tgtEl>
                                              <p:spTgt spid="35"/>
                                            </p:tgtEl>
                                            <p:attrNameLst>
                                              <p:attrName>ppt_x</p:attrName>
                                            </p:attrNameLst>
                                          </p:cBhvr>
                                          <p:tavLst>
                                            <p:tav tm="0">
                                              <p:val>
                                                <p:strVal val="#ppt_x"/>
                                              </p:val>
                                            </p:tav>
                                            <p:tav tm="100000">
                                              <p:val>
                                                <p:strVal val="#ppt_x"/>
                                              </p:val>
                                            </p:tav>
                                          </p:tavLst>
                                        </p:anim>
                                        <p:anim calcmode="lin" valueType="num" p14:bounceEnd="45000">
                                          <p:cBhvr additive="base">
                                            <p:cTn id="23" dur="1000" fill="hold"/>
                                            <p:tgtEl>
                                              <p:spTgt spid="35"/>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4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5" grpId="0" animBg="1"/>
          <p:bldP spid="36" grpId="0" animBg="1"/>
          <p:bldP spid="37" grpId="0" animBg="1"/>
          <p:bldP spid="38" grpId="0"/>
          <p:bldP spid="39" grpId="0"/>
          <p:bldP spid="40" grpId="0"/>
          <p:bldP spid="4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ppt_x"/>
                                              </p:val>
                                            </p:tav>
                                            <p:tav tm="100000">
                                              <p:val>
                                                <p:strVal val="#ppt_x"/>
                                              </p:val>
                                            </p:tav>
                                          </p:tavLst>
                                        </p:anim>
                                        <p:anim calcmode="lin" valueType="num">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1000" fill="hold"/>
                                            <p:tgtEl>
                                              <p:spTgt spid="36"/>
                                            </p:tgtEl>
                                            <p:attrNameLst>
                                              <p:attrName>ppt_x</p:attrName>
                                            </p:attrNameLst>
                                          </p:cBhvr>
                                          <p:tavLst>
                                            <p:tav tm="0">
                                              <p:val>
                                                <p:strVal val="#ppt_x"/>
                                              </p:val>
                                            </p:tav>
                                            <p:tav tm="100000">
                                              <p:val>
                                                <p:strVal val="#ppt_x"/>
                                              </p:val>
                                            </p:tav>
                                          </p:tavLst>
                                        </p:anim>
                                        <p:anim calcmode="lin" valueType="num">
                                          <p:cBhvr additive="base">
                                            <p:cTn id="15" dur="1000" fill="hold"/>
                                            <p:tgtEl>
                                              <p:spTgt spid="36"/>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5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1000" fill="hold"/>
                                            <p:tgtEl>
                                              <p:spTgt spid="37"/>
                                            </p:tgtEl>
                                            <p:attrNameLst>
                                              <p:attrName>ppt_x</p:attrName>
                                            </p:attrNameLst>
                                          </p:cBhvr>
                                          <p:tavLst>
                                            <p:tav tm="0">
                                              <p:val>
                                                <p:strVal val="#ppt_x"/>
                                              </p:val>
                                            </p:tav>
                                            <p:tav tm="100000">
                                              <p:val>
                                                <p:strVal val="#ppt_x"/>
                                              </p:val>
                                            </p:tav>
                                          </p:tavLst>
                                        </p:anim>
                                        <p:anim calcmode="lin" valueType="num">
                                          <p:cBhvr additive="base">
                                            <p:cTn id="19" dur="1000" fill="hold"/>
                                            <p:tgtEl>
                                              <p:spTgt spid="37"/>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9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4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5" grpId="0" animBg="1"/>
          <p:bldP spid="36" grpId="0" animBg="1"/>
          <p:bldP spid="37" grpId="0" animBg="1"/>
          <p:bldP spid="38" grpId="0"/>
          <p:bldP spid="39" grpId="0"/>
          <p:bldP spid="40" grpId="0"/>
          <p:bldP spid="4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14</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0053" y="2567027"/>
            <a:ext cx="1446844" cy="1446844"/>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746810" y="2612200"/>
            <a:ext cx="1274478" cy="1274478"/>
          </a:xfrm>
          <a:prstGeom prst="rect">
            <a:avLst/>
          </a:prstGeom>
        </p:spPr>
      </p:pic>
      <p:cxnSp>
        <p:nvCxnSpPr>
          <p:cNvPr id="21" name="Straight Arrow Connector 20"/>
          <p:cNvCxnSpPr/>
          <p:nvPr/>
        </p:nvCxnSpPr>
        <p:spPr>
          <a:xfrm>
            <a:off x="5030806" y="3281612"/>
            <a:ext cx="6209623"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Rectangle 23"/>
          <p:cNvSpPr/>
          <p:nvPr/>
        </p:nvSpPr>
        <p:spPr>
          <a:xfrm>
            <a:off x="2578761" y="4111059"/>
            <a:ext cx="3610576" cy="66537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243476" y="5766355"/>
            <a:ext cx="3284960" cy="66537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View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517225" y="7738933"/>
            <a:ext cx="1449672" cy="1449672"/>
          </a:xfrm>
          <a:prstGeom prst="rect">
            <a:avLst/>
          </a:prstGeom>
        </p:spPr>
      </p:pic>
      <p:cxnSp>
        <p:nvCxnSpPr>
          <p:cNvPr id="27" name="Straight Arrow Connector 26"/>
          <p:cNvCxnSpPr/>
          <p:nvPr/>
        </p:nvCxnSpPr>
        <p:spPr>
          <a:xfrm flipV="1">
            <a:off x="12242061" y="4315910"/>
            <a:ext cx="1415" cy="342302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6189337" y="2481616"/>
            <a:ext cx="4259259"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 a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0" name="Rectangle 29"/>
          <p:cNvSpPr/>
          <p:nvPr/>
        </p:nvSpPr>
        <p:spPr>
          <a:xfrm>
            <a:off x="10600996" y="1778214"/>
            <a:ext cx="3284960" cy="665888"/>
          </a:xfrm>
          <a:prstGeom prst="rect">
            <a:avLst/>
          </a:prstGeom>
        </p:spPr>
        <p:txBody>
          <a:bodyPr wrap="square">
            <a:spAutoFit/>
          </a:bodyPr>
          <a:lstStyle/>
          <a:p>
            <a:pPr algn="ctr">
              <a:lnSpc>
                <a:spcPct val="130000"/>
              </a:lnSpc>
            </a:pPr>
            <a:r>
              <a:rPr lang="en-US" sz="3200" b="1" dirty="0" smtClean="0">
                <a:solidFill>
                  <a:srgbClr val="FF0000"/>
                </a:solidFill>
                <a:latin typeface="Arial" pitchFamily="34" charset="0"/>
                <a:ea typeface="Roboto Condensed Light" panose="02000000000000000000" pitchFamily="2" charset="0"/>
                <a:cs typeface="Arial" pitchFamily="34" charset="0"/>
              </a:rPr>
              <a:t>EMS System</a:t>
            </a:r>
            <a:endParaRPr lang="en-US" sz="1800" b="1" dirty="0">
              <a:solidFill>
                <a:srgbClr val="FF0000"/>
              </a:solidFill>
              <a:latin typeface="Arial" pitchFamily="34" charset="0"/>
              <a:ea typeface="Roboto Condensed Light" panose="02000000000000000000" pitchFamily="2" charset="0"/>
              <a:cs typeface="Arial" pitchFamily="34" charset="0"/>
            </a:endParaRPr>
          </a:p>
        </p:txBody>
      </p:sp>
      <p:sp>
        <p:nvSpPr>
          <p:cNvPr id="31" name="Rectangle 30"/>
          <p:cNvSpPr/>
          <p:nvPr/>
        </p:nvSpPr>
        <p:spPr>
          <a:xfrm>
            <a:off x="10599581" y="9241819"/>
            <a:ext cx="3284960"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User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0652166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14:bounceEnd="45000">
                                          <p:cBhvr additive="base">
                                            <p:cTn id="10"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9" presetClass="emph" presetSubtype="0" nodeType="withEffect">
                                      <p:stCondLst>
                                        <p:cond delay="0"/>
                                      </p:stCondLst>
                                      <p:childTnLst>
                                        <p:set>
                                          <p:cBhvr rctx="PPT">
                                            <p:cTn id="54" dur="indefinite"/>
                                            <p:tgtEl>
                                              <p:spTgt spid="21"/>
                                            </p:tgtEl>
                                            <p:attrNameLst>
                                              <p:attrName>style.opacity</p:attrName>
                                            </p:attrNameLst>
                                          </p:cBhvr>
                                          <p:to>
                                            <p:strVal val="0.5"/>
                                          </p:to>
                                        </p:set>
                                        <p:animEffect filter="image" prLst="opacity: 0.5">
                                          <p:cBhvr rctx="IE">
                                            <p:cTn id="55"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8" grpId="0"/>
          <p:bldP spid="24" grpId="0"/>
          <p:bldP spid="25"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ppt_x"/>
                                              </p:val>
                                            </p:tav>
                                            <p:tav tm="100000">
                                              <p:val>
                                                <p:strVal val="#ppt_x"/>
                                              </p:val>
                                            </p:tav>
                                          </p:tavLst>
                                        </p:anim>
                                        <p:anim calcmode="lin" valueType="num">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9" presetClass="emph" presetSubtype="0" nodeType="withEffect">
                                      <p:stCondLst>
                                        <p:cond delay="0"/>
                                      </p:stCondLst>
                                      <p:childTnLst>
                                        <p:set>
                                          <p:cBhvr rctx="PPT">
                                            <p:cTn id="54" dur="indefinite"/>
                                            <p:tgtEl>
                                              <p:spTgt spid="21"/>
                                            </p:tgtEl>
                                            <p:attrNameLst>
                                              <p:attrName>style.opacity</p:attrName>
                                            </p:attrNameLst>
                                          </p:cBhvr>
                                          <p:to>
                                            <p:strVal val="0.5"/>
                                          </p:to>
                                        </p:set>
                                        <p:animEffect filter="image" prLst="opacity: 0.5">
                                          <p:cBhvr rctx="IE">
                                            <p:cTn id="55"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8" grpId="0"/>
          <p:bldP spid="24" grpId="0"/>
          <p:bldP spid="25" grpId="0"/>
          <p:bldP spid="29" grpId="0"/>
          <p:bldP spid="30" grpId="0"/>
          <p:bldP spid="3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15</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0053" y="2567027"/>
            <a:ext cx="1446844" cy="1446844"/>
          </a:xfrm>
          <a:prstGeom prst="rect">
            <a:avLst/>
          </a:prstGeom>
        </p:spPr>
      </p:pic>
      <p:cxnSp>
        <p:nvCxnSpPr>
          <p:cNvPr id="21" name="Straight Arrow Connector 20"/>
          <p:cNvCxnSpPr/>
          <p:nvPr/>
        </p:nvCxnSpPr>
        <p:spPr>
          <a:xfrm>
            <a:off x="5030806" y="3281612"/>
            <a:ext cx="6209623"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Rectangle 23"/>
          <p:cNvSpPr/>
          <p:nvPr/>
        </p:nvSpPr>
        <p:spPr>
          <a:xfrm>
            <a:off x="2578761" y="4111059"/>
            <a:ext cx="361057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243476" y="6328411"/>
            <a:ext cx="3284960" cy="1372683"/>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 Reject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7" name="Straight Arrow Connector 26"/>
          <p:cNvCxnSpPr/>
          <p:nvPr/>
        </p:nvCxnSpPr>
        <p:spPr>
          <a:xfrm flipV="1">
            <a:off x="12242061" y="4315910"/>
            <a:ext cx="1415" cy="342302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5666823" y="2343600"/>
            <a:ext cx="493275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 a Work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0" name="Rectangle 29"/>
          <p:cNvSpPr/>
          <p:nvPr/>
        </p:nvSpPr>
        <p:spPr>
          <a:xfrm>
            <a:off x="10600996" y="1778214"/>
            <a:ext cx="3284960" cy="732508"/>
          </a:xfrm>
          <a:prstGeom prst="rect">
            <a:avLst/>
          </a:prstGeom>
        </p:spPr>
        <p:txBody>
          <a:bodyPr wrap="square">
            <a:spAutoFit/>
          </a:bodyPr>
          <a:lstStyle/>
          <a:p>
            <a:pPr algn="ctr">
              <a:lnSpc>
                <a:spcPct val="130000"/>
              </a:lnSpc>
            </a:pPr>
            <a:r>
              <a:rPr lang="en-US" sz="3200" b="1" dirty="0" smtClean="0">
                <a:solidFill>
                  <a:srgbClr val="FF0000"/>
                </a:solidFill>
                <a:latin typeface="Arial" pitchFamily="34" charset="0"/>
                <a:ea typeface="Roboto Condensed Light" panose="02000000000000000000" pitchFamily="2" charset="0"/>
                <a:cs typeface="Arial" pitchFamily="34" charset="0"/>
              </a:rPr>
              <a:t>EMS System</a:t>
            </a:r>
            <a:endParaRPr lang="en-US" sz="3200" b="1" dirty="0">
              <a:solidFill>
                <a:srgbClr val="FF0000"/>
              </a:solidFill>
              <a:latin typeface="Arial" pitchFamily="34" charset="0"/>
              <a:ea typeface="Roboto Condensed Light" panose="02000000000000000000" pitchFamily="2" charset="0"/>
              <a:cs typeface="Arial" pitchFamily="34" charset="0"/>
            </a:endParaRPr>
          </a:p>
        </p:txBody>
      </p:sp>
      <p:sp>
        <p:nvSpPr>
          <p:cNvPr id="31" name="Rectangle 30"/>
          <p:cNvSpPr/>
          <p:nvPr/>
        </p:nvSpPr>
        <p:spPr>
          <a:xfrm>
            <a:off x="10599581" y="9241819"/>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2" name="Picture 8" descr="Image result for work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0164" y="5393535"/>
            <a:ext cx="1267769" cy="1267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10758" y="2308321"/>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578761" y="6850542"/>
            <a:ext cx="361057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5196468" y="3931267"/>
            <a:ext cx="6043961" cy="209615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rot="20344255">
            <a:off x="5140274" y="4994578"/>
            <a:ext cx="6877897"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 a 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7078404" y="4179415"/>
            <a:ext cx="1423422" cy="1423422"/>
          </a:xfrm>
          <a:prstGeom prst="rect">
            <a:avLst/>
          </a:prstGeom>
        </p:spPr>
      </p:pic>
      <p:sp>
        <p:nvSpPr>
          <p:cNvPr id="35" name="Rectangle 34"/>
          <p:cNvSpPr/>
          <p:nvPr/>
        </p:nvSpPr>
        <p:spPr>
          <a:xfrm>
            <a:off x="16093440" y="5790913"/>
            <a:ext cx="3610576"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6" name="Straight Arrow Connector 35"/>
          <p:cNvCxnSpPr>
            <a:stCxn id="33" idx="3"/>
          </p:cNvCxnSpPr>
          <p:nvPr/>
        </p:nvCxnSpPr>
        <p:spPr>
          <a:xfrm flipH="1" flipV="1">
            <a:off x="13173101" y="3621088"/>
            <a:ext cx="3905303" cy="1270038"/>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7" name="Rectangle 36"/>
          <p:cNvSpPr/>
          <p:nvPr/>
        </p:nvSpPr>
        <p:spPr>
          <a:xfrm rot="1043001">
            <a:off x="13661308" y="3550094"/>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39" name="Picture 4" descr="Image result for manag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0053" y="7844675"/>
            <a:ext cx="1397144" cy="1397144"/>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p:cNvCxnSpPr/>
          <p:nvPr/>
        </p:nvCxnSpPr>
        <p:spPr>
          <a:xfrm flipH="1" flipV="1">
            <a:off x="12966897" y="4256107"/>
            <a:ext cx="3905303" cy="1270038"/>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43" name="Rectangle 42"/>
          <p:cNvSpPr/>
          <p:nvPr/>
        </p:nvSpPr>
        <p:spPr>
          <a:xfrm rot="1043001">
            <a:off x="13455104" y="4185113"/>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Close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4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076395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9" presetClass="emph" presetSubtype="0" nodeType="withEffect">
                                      <p:stCondLst>
                                        <p:cond delay="0"/>
                                      </p:stCondLst>
                                      <p:childTnLst>
                                        <p:set>
                                          <p:cBhvr rctx="PPT">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nodeType="withEffect">
                                      <p:stCondLst>
                                        <p:cond delay="0"/>
                                      </p:stCondLst>
                                      <p:childTnLst>
                                        <p:set>
                                          <p:cBhvr rctx="PPT">
                                            <p:cTn id="66" dur="indefinite"/>
                                            <p:tgtEl>
                                              <p:spTgt spid="28"/>
                                            </p:tgtEl>
                                            <p:attrNameLst>
                                              <p:attrName>style.opacity</p:attrName>
                                            </p:attrNameLst>
                                          </p:cBhvr>
                                          <p:to>
                                            <p:strVal val="0.5"/>
                                          </p:to>
                                        </p:set>
                                        <p:animEffect filter="image" prLst="opacity: 0.5">
                                          <p:cBhvr rctx="IE">
                                            <p:cTn id="67" dur="indefinite"/>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9" presetClass="emph" presetSubtype="0" nodeType="withEffect">
                                      <p:stCondLst>
                                        <p:cond delay="0"/>
                                      </p:stCondLst>
                                      <p:childTnLst>
                                        <p:set>
                                          <p:cBhvr rctx="PPT">
                                            <p:cTn id="83" dur="indefinite"/>
                                            <p:tgtEl>
                                              <p:spTgt spid="36"/>
                                            </p:tgtEl>
                                            <p:attrNameLst>
                                              <p:attrName>style.opacity</p:attrName>
                                            </p:attrNameLst>
                                          </p:cBhvr>
                                          <p:to>
                                            <p:strVal val="0.5"/>
                                          </p:to>
                                        </p:set>
                                        <p:animEffect filter="image" prLst="opacity: 0.5">
                                          <p:cBhvr rctx="IE">
                                            <p:cTn id="84" dur="indefinite"/>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500"/>
                                            <p:tgtEl>
                                              <p:spTgt spid="43"/>
                                            </p:tgtEl>
                                          </p:cBhvr>
                                        </p:animEffect>
                                      </p:childTnLst>
                                    </p:cTn>
                                  </p:par>
                                  <p:par>
                                    <p:cTn id="90" presetID="22" presetClass="entr" presetSubtype="4"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9" presetClass="emph" presetSubtype="0" nodeType="withEffect">
                                      <p:stCondLst>
                                        <p:cond delay="0"/>
                                      </p:stCondLst>
                                      <p:childTnLst>
                                        <p:set>
                                          <p:cBhvr rctx="PPT">
                                            <p:cTn id="94" dur="indefinite"/>
                                            <p:tgtEl>
                                              <p:spTgt spid="27"/>
                                            </p:tgtEl>
                                            <p:attrNameLst>
                                              <p:attrName>style.opacity</p:attrName>
                                            </p:attrNameLst>
                                          </p:cBhvr>
                                          <p:to>
                                            <p:strVal val="0.5"/>
                                          </p:to>
                                        </p:set>
                                        <p:animEffect filter="image" prLst="opacity: 0.5">
                                          <p:cBhvr rctx="IE">
                                            <p:cTn id="95"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24" grpId="0"/>
          <p:bldP spid="25" grpId="0"/>
          <p:bldP spid="29" grpId="0"/>
          <p:bldP spid="30" grpId="0"/>
          <p:bldP spid="31" grpId="0"/>
          <p:bldP spid="23" grpId="0"/>
          <p:bldP spid="32" grpId="0"/>
          <p:bldP spid="35" grpId="0"/>
          <p:bldP spid="37"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9" presetClass="emph" presetSubtype="0" nodeType="withEffect">
                                      <p:stCondLst>
                                        <p:cond delay="0"/>
                                      </p:stCondLst>
                                      <p:childTnLst>
                                        <p:set>
                                          <p:cBhvr rctx="PPT">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nodeType="withEffect">
                                      <p:stCondLst>
                                        <p:cond delay="0"/>
                                      </p:stCondLst>
                                      <p:childTnLst>
                                        <p:set>
                                          <p:cBhvr rctx="PPT">
                                            <p:cTn id="66" dur="indefinite"/>
                                            <p:tgtEl>
                                              <p:spTgt spid="28"/>
                                            </p:tgtEl>
                                            <p:attrNameLst>
                                              <p:attrName>style.opacity</p:attrName>
                                            </p:attrNameLst>
                                          </p:cBhvr>
                                          <p:to>
                                            <p:strVal val="0.5"/>
                                          </p:to>
                                        </p:set>
                                        <p:animEffect filter="image" prLst="opacity: 0.5">
                                          <p:cBhvr rctx="IE">
                                            <p:cTn id="67" dur="indefinite"/>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9" presetClass="emph" presetSubtype="0" nodeType="withEffect">
                                      <p:stCondLst>
                                        <p:cond delay="0"/>
                                      </p:stCondLst>
                                      <p:childTnLst>
                                        <p:set>
                                          <p:cBhvr rctx="PPT">
                                            <p:cTn id="83" dur="indefinite"/>
                                            <p:tgtEl>
                                              <p:spTgt spid="36"/>
                                            </p:tgtEl>
                                            <p:attrNameLst>
                                              <p:attrName>style.opacity</p:attrName>
                                            </p:attrNameLst>
                                          </p:cBhvr>
                                          <p:to>
                                            <p:strVal val="0.5"/>
                                          </p:to>
                                        </p:set>
                                        <p:animEffect filter="image" prLst="opacity: 0.5">
                                          <p:cBhvr rctx="IE">
                                            <p:cTn id="84" dur="indefinite"/>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500"/>
                                            <p:tgtEl>
                                              <p:spTgt spid="43"/>
                                            </p:tgtEl>
                                          </p:cBhvr>
                                        </p:animEffect>
                                      </p:childTnLst>
                                    </p:cTn>
                                  </p:par>
                                  <p:par>
                                    <p:cTn id="90" presetID="22" presetClass="entr" presetSubtype="4"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9" presetClass="emph" presetSubtype="0" nodeType="withEffect">
                                      <p:stCondLst>
                                        <p:cond delay="0"/>
                                      </p:stCondLst>
                                      <p:childTnLst>
                                        <p:set>
                                          <p:cBhvr rctx="PPT">
                                            <p:cTn id="94" dur="indefinite"/>
                                            <p:tgtEl>
                                              <p:spTgt spid="27"/>
                                            </p:tgtEl>
                                            <p:attrNameLst>
                                              <p:attrName>style.opacity</p:attrName>
                                            </p:attrNameLst>
                                          </p:cBhvr>
                                          <p:to>
                                            <p:strVal val="0.5"/>
                                          </p:to>
                                        </p:set>
                                        <p:animEffect filter="image" prLst="opacity: 0.5">
                                          <p:cBhvr rctx="IE">
                                            <p:cTn id="95"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24" grpId="0"/>
          <p:bldP spid="25" grpId="0"/>
          <p:bldP spid="29" grpId="0"/>
          <p:bldP spid="30" grpId="0"/>
          <p:bldP spid="31" grpId="0"/>
          <p:bldP spid="23" grpId="0"/>
          <p:bldP spid="32" grpId="0"/>
          <p:bldP spid="35" grpId="0"/>
          <p:bldP spid="37" grpId="0"/>
          <p:bldP spid="4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16</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pic>
        <p:nvPicPr>
          <p:cNvPr id="8194" name="Picture 2" descr="Image result for hồ chí minh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92" y="2609385"/>
            <a:ext cx="11059574" cy="74479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1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167481820"/>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14:bounceEnd="45000">
                                          <p:cBhvr additive="base">
                                            <p:cTn id="10" dur="1000" fill="hold"/>
                                            <p:tgtEl>
                                              <p:spTgt spid="12"/>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000" fill="hold"/>
                                            <p:tgtEl>
                                              <p:spTgt spid="12"/>
                                            </p:tgtEl>
                                            <p:attrNameLst>
                                              <p:attrName>ppt_x</p:attrName>
                                            </p:attrNameLst>
                                          </p:cBhvr>
                                          <p:tavLst>
                                            <p:tav tm="0">
                                              <p:val>
                                                <p:strVal val="#ppt_x"/>
                                              </p:val>
                                            </p:tav>
                                            <p:tav tm="100000">
                                              <p:val>
                                                <p:strVal val="#ppt_x"/>
                                              </p:val>
                                            </p:tav>
                                          </p:tavLst>
                                        </p:anim>
                                        <p:anim calcmode="lin" valueType="num">
                                          <p:cBhvr additive="base">
                                            <p:cTn id="11" dur="10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0027920" y="3727626"/>
            <a:ext cx="9665134" cy="693294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2C24A95-05C1-4CD5-A1C1-BD3EB71AABA9}" type="slidenum">
              <a:rPr lang="en-US" smtClean="0"/>
              <a:t>17</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0"/>
            <a:ext cx="4023360" cy="147308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grpSp>
        <p:nvGrpSpPr>
          <p:cNvPr id="40" name="Group 39"/>
          <p:cNvGrpSpPr/>
          <p:nvPr/>
        </p:nvGrpSpPr>
        <p:grpSpPr>
          <a:xfrm>
            <a:off x="1221392" y="3555438"/>
            <a:ext cx="9145465" cy="5663477"/>
            <a:chOff x="5239212" y="1743205"/>
            <a:chExt cx="2753961" cy="1704993"/>
          </a:xfrm>
          <a:solidFill>
            <a:schemeClr val="tx2">
              <a:lumMod val="90000"/>
              <a:lumOff val="10000"/>
            </a:schemeClr>
          </a:solidFill>
        </p:grpSpPr>
        <p:sp>
          <p:nvSpPr>
            <p:cNvPr id="4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7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8"/>
            <p:cNvSpPr>
              <a:spLocks noChangeShapeType="1"/>
            </p:cNvSpPr>
            <p:nvPr/>
          </p:nvSpPr>
          <p:spPr bwMode="auto">
            <a:xfrm>
              <a:off x="6881808" y="2014722"/>
              <a:ext cx="0" cy="0"/>
            </a:xfrm>
            <a:prstGeom prst="line">
              <a:avLst/>
            </a:prstGeom>
            <a:grpFill/>
            <a:ln w="6350">
              <a:solidFill>
                <a:schemeClr val="bg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7" name="Line 49"/>
            <p:cNvSpPr>
              <a:spLocks noChangeShapeType="1"/>
            </p:cNvSpPr>
            <p:nvPr/>
          </p:nvSpPr>
          <p:spPr bwMode="auto">
            <a:xfrm>
              <a:off x="6881808" y="2014722"/>
              <a:ext cx="0" cy="0"/>
            </a:xfrm>
            <a:prstGeom prst="line">
              <a:avLst/>
            </a:prstGeom>
            <a:grpFill/>
            <a:ln w="6350"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TextBox 40"/>
          <p:cNvSpPr txBox="1"/>
          <p:nvPr/>
        </p:nvSpPr>
        <p:spPr>
          <a:xfrm>
            <a:off x="10596422" y="3900441"/>
            <a:ext cx="4509568" cy="769441"/>
          </a:xfrm>
          <a:prstGeom prst="rect">
            <a:avLst/>
          </a:prstGeom>
          <a:noFill/>
        </p:spPr>
        <p:txBody>
          <a:bodyPr wrap="none" rtlCol="0">
            <a:spAutoFit/>
          </a:bodyPr>
          <a:lstStyle/>
          <a:p>
            <a:r>
              <a:rPr lang="en-US" sz="4400" dirty="0" err="1" smtClean="0">
                <a:solidFill>
                  <a:schemeClr val="bg1"/>
                </a:solidFill>
                <a:latin typeface="Lora" panose="02000503000000020004" pitchFamily="2" charset="0"/>
              </a:rPr>
              <a:t>Thao</a:t>
            </a:r>
            <a:r>
              <a:rPr lang="en-US" sz="4400" dirty="0" smtClean="0">
                <a:solidFill>
                  <a:schemeClr val="bg1"/>
                </a:solidFill>
                <a:latin typeface="Lora" panose="02000503000000020004" pitchFamily="2" charset="0"/>
              </a:rPr>
              <a:t> </a:t>
            </a:r>
            <a:r>
              <a:rPr lang="en-US" sz="4400" dirty="0" err="1" smtClean="0">
                <a:solidFill>
                  <a:schemeClr val="bg1"/>
                </a:solidFill>
                <a:latin typeface="Lora" panose="02000503000000020004" pitchFamily="2" charset="0"/>
              </a:rPr>
              <a:t>Dien</a:t>
            </a:r>
            <a:r>
              <a:rPr lang="en-US" sz="4400" dirty="0" smtClean="0">
                <a:solidFill>
                  <a:schemeClr val="bg1"/>
                </a:solidFill>
                <a:latin typeface="Lora" panose="02000503000000020004" pitchFamily="2" charset="0"/>
              </a:rPr>
              <a:t> Maps: </a:t>
            </a:r>
            <a:endParaRPr lang="en-US" sz="4400" dirty="0">
              <a:solidFill>
                <a:schemeClr val="bg1"/>
              </a:solidFill>
              <a:latin typeface="Lora" panose="02000503000000020004" pitchFamily="2" charset="0"/>
            </a:endParaRPr>
          </a:p>
        </p:txBody>
      </p:sp>
      <p:sp>
        <p:nvSpPr>
          <p:cNvPr id="43" name="TextBox 42"/>
          <p:cNvSpPr txBox="1"/>
          <p:nvPr/>
        </p:nvSpPr>
        <p:spPr>
          <a:xfrm>
            <a:off x="11257180" y="4823771"/>
            <a:ext cx="2034531" cy="646331"/>
          </a:xfrm>
          <a:prstGeom prst="rect">
            <a:avLst/>
          </a:prstGeom>
          <a:noFill/>
        </p:spPr>
        <p:txBody>
          <a:bodyPr wrap="none" rtlCol="0">
            <a:spAutoFit/>
          </a:bodyPr>
          <a:lstStyle/>
          <a:p>
            <a:r>
              <a:rPr lang="en-US" sz="3600" dirty="0" smtClean="0">
                <a:solidFill>
                  <a:schemeClr val="bg1"/>
                </a:solidFill>
                <a:latin typeface="Roboto"/>
              </a:rPr>
              <a:t>Block C1:</a:t>
            </a:r>
            <a:endParaRPr lang="en-US" sz="3600" dirty="0">
              <a:solidFill>
                <a:schemeClr val="bg1"/>
              </a:solidFill>
              <a:latin typeface="Roboto"/>
            </a:endParaRPr>
          </a:p>
        </p:txBody>
      </p:sp>
      <p:sp>
        <p:nvSpPr>
          <p:cNvPr id="58" name="Oval 57"/>
          <p:cNvSpPr/>
          <p:nvPr/>
        </p:nvSpPr>
        <p:spPr>
          <a:xfrm>
            <a:off x="2288267" y="2551684"/>
            <a:ext cx="2805800" cy="2512564"/>
          </a:xfrm>
          <a:prstGeom prst="ellipse">
            <a:avLst/>
          </a:prstGeom>
          <a:solidFill>
            <a:schemeClr val="tx2">
              <a:lumMod val="90000"/>
              <a:lumOff val="10000"/>
              <a:alpha val="80000"/>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latin typeface="Roboto" panose="02000000000000000000" pitchFamily="2" charset="0"/>
                <a:ea typeface="Roboto" panose="02000000000000000000" pitchFamily="2" charset="0"/>
              </a:rPr>
              <a:t>C1</a:t>
            </a:r>
          </a:p>
          <a:p>
            <a:pPr algn="ctr"/>
            <a:r>
              <a:rPr lang="en-US" sz="2400" dirty="0" smtClean="0">
                <a:latin typeface="Arial" pitchFamily="34" charset="0"/>
                <a:ea typeface="Roboto Condensed Light" panose="02000000000000000000" pitchFamily="2" charset="0"/>
                <a:cs typeface="Arial" pitchFamily="34" charset="0"/>
              </a:rPr>
              <a:t>3 </a:t>
            </a:r>
            <a:r>
              <a:rPr lang="en-US" sz="2400" dirty="0" err="1" smtClean="0">
                <a:latin typeface="Arial" pitchFamily="34" charset="0"/>
                <a:ea typeface="Roboto Condensed Light" panose="02000000000000000000" pitchFamily="2" charset="0"/>
                <a:cs typeface="Arial" pitchFamily="34" charset="0"/>
              </a:rPr>
              <a:t>Equipments</a:t>
            </a:r>
            <a:endParaRPr lang="en-US" sz="2400" dirty="0">
              <a:latin typeface="Arial" pitchFamily="34" charset="0"/>
              <a:ea typeface="Roboto Condensed Light" panose="02000000000000000000" pitchFamily="2" charset="0"/>
              <a:cs typeface="Arial" pitchFamily="34" charset="0"/>
            </a:endParaRPr>
          </a:p>
        </p:txBody>
      </p:sp>
      <p:pic>
        <p:nvPicPr>
          <p:cNvPr id="7170" name="Picture 2" descr="Image result for cần cẩ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61982" y="5731306"/>
            <a:ext cx="1233315" cy="12333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áy trộ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1982" y="7336483"/>
            <a:ext cx="1233315" cy="12875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áy cắ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1982" y="9039773"/>
            <a:ext cx="1233315" cy="123331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3547270" y="6069059"/>
            <a:ext cx="3869970" cy="707886"/>
          </a:xfrm>
          <a:prstGeom prst="rect">
            <a:avLst/>
          </a:prstGeom>
          <a:noFill/>
        </p:spPr>
        <p:txBody>
          <a:bodyPr wrap="none" rtlCol="0">
            <a:spAutoFit/>
          </a:bodyPr>
          <a:lstStyle/>
          <a:p>
            <a:r>
              <a:rPr lang="en-US" sz="4000" dirty="0" smtClean="0">
                <a:solidFill>
                  <a:schemeClr val="bg1"/>
                </a:solidFill>
                <a:latin typeface="Roboto"/>
              </a:rPr>
              <a:t>CC19985656466</a:t>
            </a:r>
            <a:endParaRPr lang="en-US" sz="4000" dirty="0">
              <a:solidFill>
                <a:schemeClr val="bg1"/>
              </a:solidFill>
              <a:latin typeface="Roboto"/>
            </a:endParaRPr>
          </a:p>
        </p:txBody>
      </p:sp>
      <p:sp>
        <p:nvSpPr>
          <p:cNvPr id="62" name="TextBox 61"/>
          <p:cNvSpPr txBox="1"/>
          <p:nvPr/>
        </p:nvSpPr>
        <p:spPr>
          <a:xfrm>
            <a:off x="13484862" y="7626330"/>
            <a:ext cx="3964547" cy="707886"/>
          </a:xfrm>
          <a:prstGeom prst="rect">
            <a:avLst/>
          </a:prstGeom>
          <a:noFill/>
        </p:spPr>
        <p:txBody>
          <a:bodyPr wrap="none" rtlCol="0">
            <a:spAutoFit/>
          </a:bodyPr>
          <a:lstStyle/>
          <a:p>
            <a:r>
              <a:rPr lang="en-US" sz="4000" dirty="0" smtClean="0">
                <a:solidFill>
                  <a:schemeClr val="bg1"/>
                </a:solidFill>
                <a:latin typeface="Roboto"/>
              </a:rPr>
              <a:t>MT19956565464</a:t>
            </a:r>
            <a:endParaRPr lang="en-US" sz="4000" dirty="0">
              <a:solidFill>
                <a:schemeClr val="bg1"/>
              </a:solidFill>
              <a:latin typeface="Roboto"/>
            </a:endParaRPr>
          </a:p>
        </p:txBody>
      </p:sp>
      <p:sp>
        <p:nvSpPr>
          <p:cNvPr id="63" name="TextBox 62"/>
          <p:cNvSpPr txBox="1"/>
          <p:nvPr/>
        </p:nvSpPr>
        <p:spPr>
          <a:xfrm>
            <a:off x="13500102" y="9302487"/>
            <a:ext cx="4012637" cy="707886"/>
          </a:xfrm>
          <a:prstGeom prst="rect">
            <a:avLst/>
          </a:prstGeom>
          <a:noFill/>
        </p:spPr>
        <p:txBody>
          <a:bodyPr wrap="none" rtlCol="0">
            <a:spAutoFit/>
          </a:bodyPr>
          <a:lstStyle/>
          <a:p>
            <a:r>
              <a:rPr lang="en-US" sz="4000" dirty="0" smtClean="0">
                <a:solidFill>
                  <a:schemeClr val="bg1"/>
                </a:solidFill>
                <a:latin typeface="Roboto"/>
              </a:rPr>
              <a:t>MC65657461326</a:t>
            </a:r>
            <a:endParaRPr lang="en-US" sz="4000" dirty="0">
              <a:solidFill>
                <a:schemeClr val="bg1"/>
              </a:solidFill>
              <a:latin typeface="Roboto"/>
            </a:endParaRPr>
          </a:p>
        </p:txBody>
      </p:sp>
      <p:sp>
        <p:nvSpPr>
          <p:cNvPr id="64"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95436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60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childTnLst>
                                </p:cTn>
                              </p:par>
                              <p:par>
                                <p:cTn id="9" presetID="22" presetClass="entr" presetSubtype="4" fill="hold" grpId="0" nodeType="withEffect">
                                  <p:stCondLst>
                                    <p:cond delay="60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par>
                                <p:cTn id="12" presetID="22" presetClass="entr" presetSubtype="4" fill="hold" grpId="0" nodeType="withEffect">
                                  <p:stCondLst>
                                    <p:cond delay="60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grpId="0" nodeType="withEffect">
                                  <p:stCondLst>
                                    <p:cond delay="60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par>
                                <p:cTn id="18" presetID="22" presetClass="entr" presetSubtype="4" fill="hold" nodeType="withEffect">
                                  <p:stCondLst>
                                    <p:cond delay="600"/>
                                  </p:stCondLst>
                                  <p:childTnLst>
                                    <p:set>
                                      <p:cBhvr>
                                        <p:cTn id="19" dur="1" fill="hold">
                                          <p:stCondLst>
                                            <p:cond delay="0"/>
                                          </p:stCondLst>
                                        </p:cTn>
                                        <p:tgtEl>
                                          <p:spTgt spid="7170"/>
                                        </p:tgtEl>
                                        <p:attrNameLst>
                                          <p:attrName>style.visibility</p:attrName>
                                        </p:attrNameLst>
                                      </p:cBhvr>
                                      <p:to>
                                        <p:strVal val="visible"/>
                                      </p:to>
                                    </p:set>
                                    <p:animEffect transition="in" filter="wipe(down)">
                                      <p:cBhvr>
                                        <p:cTn id="20" dur="500"/>
                                        <p:tgtEl>
                                          <p:spTgt spid="7170"/>
                                        </p:tgtEl>
                                      </p:cBhvr>
                                    </p:animEffect>
                                  </p:childTnLst>
                                </p:cTn>
                              </p:par>
                              <p:par>
                                <p:cTn id="21" presetID="22" presetClass="entr" presetSubtype="4" fill="hold" nodeType="withEffect">
                                  <p:stCondLst>
                                    <p:cond delay="600"/>
                                  </p:stCondLst>
                                  <p:childTnLst>
                                    <p:set>
                                      <p:cBhvr>
                                        <p:cTn id="22" dur="1" fill="hold">
                                          <p:stCondLst>
                                            <p:cond delay="0"/>
                                          </p:stCondLst>
                                        </p:cTn>
                                        <p:tgtEl>
                                          <p:spTgt spid="7172"/>
                                        </p:tgtEl>
                                        <p:attrNameLst>
                                          <p:attrName>style.visibility</p:attrName>
                                        </p:attrNameLst>
                                      </p:cBhvr>
                                      <p:to>
                                        <p:strVal val="visible"/>
                                      </p:to>
                                    </p:set>
                                    <p:animEffect transition="in" filter="wipe(down)">
                                      <p:cBhvr>
                                        <p:cTn id="23" dur="500"/>
                                        <p:tgtEl>
                                          <p:spTgt spid="7172"/>
                                        </p:tgtEl>
                                      </p:cBhvr>
                                    </p:animEffect>
                                  </p:childTnLst>
                                </p:cTn>
                              </p:par>
                              <p:par>
                                <p:cTn id="24" presetID="22" presetClass="entr" presetSubtype="4" fill="hold" nodeType="withEffect">
                                  <p:stCondLst>
                                    <p:cond delay="600"/>
                                  </p:stCondLst>
                                  <p:childTnLst>
                                    <p:set>
                                      <p:cBhvr>
                                        <p:cTn id="25" dur="1" fill="hold">
                                          <p:stCondLst>
                                            <p:cond delay="0"/>
                                          </p:stCondLst>
                                        </p:cTn>
                                        <p:tgtEl>
                                          <p:spTgt spid="7174"/>
                                        </p:tgtEl>
                                        <p:attrNameLst>
                                          <p:attrName>style.visibility</p:attrName>
                                        </p:attrNameLst>
                                      </p:cBhvr>
                                      <p:to>
                                        <p:strVal val="visible"/>
                                      </p:to>
                                    </p:set>
                                    <p:animEffect transition="in" filter="wipe(down)">
                                      <p:cBhvr>
                                        <p:cTn id="26" dur="500"/>
                                        <p:tgtEl>
                                          <p:spTgt spid="7174"/>
                                        </p:tgtEl>
                                      </p:cBhvr>
                                    </p:animEffect>
                                  </p:childTnLst>
                                </p:cTn>
                              </p:par>
                              <p:par>
                                <p:cTn id="27" presetID="22" presetClass="entr" presetSubtype="4" fill="hold" grpId="0" nodeType="withEffect">
                                  <p:stCondLst>
                                    <p:cond delay="600"/>
                                  </p:stCondLst>
                                  <p:childTnLst>
                                    <p:set>
                                      <p:cBhvr>
                                        <p:cTn id="28" dur="1" fill="hold">
                                          <p:stCondLst>
                                            <p:cond delay="0"/>
                                          </p:stCondLst>
                                        </p:cTn>
                                        <p:tgtEl>
                                          <p:spTgt spid="61"/>
                                        </p:tgtEl>
                                        <p:attrNameLst>
                                          <p:attrName>style.visibility</p:attrName>
                                        </p:attrNameLst>
                                      </p:cBhvr>
                                      <p:to>
                                        <p:strVal val="visible"/>
                                      </p:to>
                                    </p:set>
                                    <p:animEffect transition="in" filter="wipe(down)">
                                      <p:cBhvr>
                                        <p:cTn id="29" dur="500"/>
                                        <p:tgtEl>
                                          <p:spTgt spid="61"/>
                                        </p:tgtEl>
                                      </p:cBhvr>
                                    </p:animEffect>
                                  </p:childTnLst>
                                </p:cTn>
                              </p:par>
                              <p:par>
                                <p:cTn id="30" presetID="22" presetClass="entr" presetSubtype="4" fill="hold" grpId="0" nodeType="withEffect">
                                  <p:stCondLst>
                                    <p:cond delay="60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par>
                                <p:cTn id="33" presetID="22" presetClass="entr" presetSubtype="4" fill="hold" grpId="0" nodeType="withEffect">
                                  <p:stCondLst>
                                    <p:cond delay="60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1" grpId="0"/>
      <p:bldP spid="43" grpId="0"/>
      <p:bldP spid="58" grpId="0" animBg="1"/>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18</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Rectangle 37"/>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graphicFrame>
        <p:nvGraphicFramePr>
          <p:cNvPr id="45" name="Chart 44"/>
          <p:cNvGraphicFramePr/>
          <p:nvPr>
            <p:extLst>
              <p:ext uri="{D42A27DB-BD31-4B8C-83A1-F6EECF244321}">
                <p14:modId xmlns:p14="http://schemas.microsoft.com/office/powerpoint/2010/main" val="820683180"/>
              </p:ext>
            </p:extLst>
          </p:nvPr>
        </p:nvGraphicFramePr>
        <p:xfrm>
          <a:off x="536770" y="2475673"/>
          <a:ext cx="9285152" cy="6190101"/>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Box 45"/>
          <p:cNvSpPr txBox="1"/>
          <p:nvPr/>
        </p:nvSpPr>
        <p:spPr>
          <a:xfrm>
            <a:off x="11050548" y="3229544"/>
            <a:ext cx="7311617"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Equipment Item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1131266" y="4518214"/>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430555" y="9347810"/>
            <a:ext cx="747103" cy="7471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1" name="Oval 50"/>
          <p:cNvSpPr/>
          <p:nvPr/>
        </p:nvSpPr>
        <p:spPr>
          <a:xfrm>
            <a:off x="7898752" y="9347810"/>
            <a:ext cx="747103" cy="74710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2" name="Oval 51"/>
          <p:cNvSpPr/>
          <p:nvPr/>
        </p:nvSpPr>
        <p:spPr>
          <a:xfrm>
            <a:off x="3448384" y="9347810"/>
            <a:ext cx="747103" cy="74710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3" name="Oval 52"/>
          <p:cNvSpPr/>
          <p:nvPr/>
        </p:nvSpPr>
        <p:spPr>
          <a:xfrm>
            <a:off x="5596839" y="9347810"/>
            <a:ext cx="747103" cy="74710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4" name="TextBox 53"/>
          <p:cNvSpPr txBox="1"/>
          <p:nvPr/>
        </p:nvSpPr>
        <p:spPr>
          <a:xfrm>
            <a:off x="1412915"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30%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5" name="TextBox 54"/>
          <p:cNvSpPr txBox="1"/>
          <p:nvPr/>
        </p:nvSpPr>
        <p:spPr>
          <a:xfrm>
            <a:off x="3449859"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30%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6" name="TextBox 55"/>
          <p:cNvSpPr txBox="1"/>
          <p:nvPr/>
        </p:nvSpPr>
        <p:spPr>
          <a:xfrm>
            <a:off x="5512292"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15%</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7" name="TextBox 56"/>
          <p:cNvSpPr txBox="1"/>
          <p:nvPr/>
        </p:nvSpPr>
        <p:spPr>
          <a:xfrm>
            <a:off x="7726590"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61" name="Oval 60"/>
          <p:cNvSpPr/>
          <p:nvPr/>
        </p:nvSpPr>
        <p:spPr>
          <a:xfrm>
            <a:off x="9933620" y="9347809"/>
            <a:ext cx="747103" cy="74710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62" name="TextBox 61"/>
          <p:cNvSpPr txBox="1"/>
          <p:nvPr/>
        </p:nvSpPr>
        <p:spPr>
          <a:xfrm>
            <a:off x="9849073" y="8797532"/>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63" name="Oval 62"/>
          <p:cNvSpPr/>
          <p:nvPr/>
        </p:nvSpPr>
        <p:spPr>
          <a:xfrm>
            <a:off x="11670979" y="9344096"/>
            <a:ext cx="747103" cy="74710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64" name="TextBox 63"/>
          <p:cNvSpPr txBox="1"/>
          <p:nvPr/>
        </p:nvSpPr>
        <p:spPr>
          <a:xfrm>
            <a:off x="11633340" y="8793819"/>
            <a:ext cx="777778"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5%</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0" name="TextBox 69"/>
          <p:cNvSpPr txBox="1"/>
          <p:nvPr/>
        </p:nvSpPr>
        <p:spPr>
          <a:xfrm>
            <a:off x="903711" y="10265777"/>
            <a:ext cx="1841146"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Available</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1" name="TextBox 70"/>
          <p:cNvSpPr txBox="1"/>
          <p:nvPr/>
        </p:nvSpPr>
        <p:spPr>
          <a:xfrm>
            <a:off x="3043103" y="10265777"/>
            <a:ext cx="1680846"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2" name="TextBox 71"/>
          <p:cNvSpPr txBox="1"/>
          <p:nvPr/>
        </p:nvSpPr>
        <p:spPr>
          <a:xfrm>
            <a:off x="4806064" y="10265777"/>
            <a:ext cx="2279791"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Maintaining</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3" name="TextBox 72"/>
          <p:cNvSpPr txBox="1"/>
          <p:nvPr/>
        </p:nvSpPr>
        <p:spPr>
          <a:xfrm>
            <a:off x="7246768" y="10265777"/>
            <a:ext cx="1960793"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Damaged</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4" name="TextBox 73"/>
          <p:cNvSpPr txBox="1"/>
          <p:nvPr/>
        </p:nvSpPr>
        <p:spPr>
          <a:xfrm>
            <a:off x="9437517" y="10265776"/>
            <a:ext cx="177965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Archived</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5" name="TextBox 74"/>
          <p:cNvSpPr txBox="1"/>
          <p:nvPr/>
        </p:nvSpPr>
        <p:spPr>
          <a:xfrm>
            <a:off x="11562941" y="10262063"/>
            <a:ext cx="958917"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Lost</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0197238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cBhvr>
                                            <p:cTn id="14" dur="500" fill="hold"/>
                                            <p:tgtEl>
                                              <p:spTgt spid="4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45">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cBhvr>
                                            <p:cTn id="18" dur="500" fill="hold"/>
                                            <p:tgtEl>
                                              <p:spTgt spid="4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9" dur="500" fill="hold"/>
                                            <p:tgtEl>
                                              <p:spTgt spid="45">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cBhvr>
                                            <p:cTn id="22" dur="500" fill="hold"/>
                                            <p:tgtEl>
                                              <p:spTgt spid="4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3" dur="500" fill="hold"/>
                                            <p:tgtEl>
                                              <p:spTgt spid="45">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00"/>
                                      </p:stCondLst>
                                      <p:childTnLst>
                                        <p:set>
                                          <p:cBhvr>
                                            <p:cTn id="2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cBhvr>
                                            <p:cTn id="26" dur="500" fill="hold"/>
                                            <p:tgtEl>
                                              <p:spTgt spid="4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7" dur="500" fill="hold"/>
                                            <p:tgtEl>
                                              <p:spTgt spid="45">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
                                      </p:stCondLst>
                                      <p:childTnLst>
                                        <p:set>
                                          <p:cBhvr>
                                            <p:cTn id="29" dur="1" fill="hold">
                                              <p:stCondLst>
                                                <p:cond delay="0"/>
                                              </p:stCondLst>
                                            </p:cTn>
                                            <p:tgtEl>
                                              <p:spTgt spid="45">
                                                <p:graphicEl>
                                                  <a:chart seriesIdx="-4" categoryIdx="3" bldStep="category"/>
                                                </p:graphicEl>
                                              </p:spTgt>
                                            </p:tgtEl>
                                            <p:attrNameLst>
                                              <p:attrName>style.visibility</p:attrName>
                                            </p:attrNameLst>
                                          </p:cBhvr>
                                          <p:to>
                                            <p:strVal val="visible"/>
                                          </p:to>
                                        </p:set>
                                        <p:anim calcmode="lin" valueType="num">
                                          <p:cBhvr>
                                            <p:cTn id="30" dur="500" fill="hold"/>
                                            <p:tgtEl>
                                              <p:spTgt spid="4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1" dur="500" fill="hold"/>
                                            <p:tgtEl>
                                              <p:spTgt spid="45">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900"/>
                                      </p:stCondLst>
                                      <p:childTnLst>
                                        <p:set>
                                          <p:cBhvr>
                                            <p:cTn id="33" dur="1" fill="hold">
                                              <p:stCondLst>
                                                <p:cond delay="0"/>
                                              </p:stCondLst>
                                            </p:cTn>
                                            <p:tgtEl>
                                              <p:spTgt spid="45">
                                                <p:graphicEl>
                                                  <a:chart seriesIdx="-4" categoryIdx="4" bldStep="category"/>
                                                </p:graphicEl>
                                              </p:spTgt>
                                            </p:tgtEl>
                                            <p:attrNameLst>
                                              <p:attrName>style.visibility</p:attrName>
                                            </p:attrNameLst>
                                          </p:cBhvr>
                                          <p:to>
                                            <p:strVal val="visible"/>
                                          </p:to>
                                        </p:set>
                                        <p:anim calcmode="lin" valueType="num">
                                          <p:cBhvr>
                                            <p:cTn id="34" dur="500" fill="hold"/>
                                            <p:tgtEl>
                                              <p:spTgt spid="45">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5" dur="500" fill="hold"/>
                                            <p:tgtEl>
                                              <p:spTgt spid="45">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1000"/>
                                      </p:stCondLst>
                                      <p:childTnLst>
                                        <p:set>
                                          <p:cBhvr>
                                            <p:cTn id="37" dur="1" fill="hold">
                                              <p:stCondLst>
                                                <p:cond delay="0"/>
                                              </p:stCondLst>
                                            </p:cTn>
                                            <p:tgtEl>
                                              <p:spTgt spid="45">
                                                <p:graphicEl>
                                                  <a:chart seriesIdx="-4" categoryIdx="5" bldStep="category"/>
                                                </p:graphicEl>
                                              </p:spTgt>
                                            </p:tgtEl>
                                            <p:attrNameLst>
                                              <p:attrName>style.visibility</p:attrName>
                                            </p:attrNameLst>
                                          </p:cBhvr>
                                          <p:to>
                                            <p:strVal val="visible"/>
                                          </p:to>
                                        </p:set>
                                        <p:anim calcmode="lin" valueType="num">
                                          <p:cBhvr>
                                            <p:cTn id="38" dur="500" fill="hold"/>
                                            <p:tgtEl>
                                              <p:spTgt spid="45">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9" dur="500" fill="hold"/>
                                            <p:tgtEl>
                                              <p:spTgt spid="45">
                                                <p:graphicEl>
                                                  <a:chart seriesIdx="-4" categoryIdx="5" bldStep="category"/>
                                                </p:graphicEl>
                                              </p:spTgt>
                                            </p:tgtEl>
                                            <p:attrNameLst>
                                              <p:attrName>ppt_h</p:attrName>
                                            </p:attrNameLst>
                                          </p:cBhvr>
                                          <p:tavLst>
                                            <p:tav tm="0">
                                              <p:val>
                                                <p:fltVal val="0"/>
                                              </p:val>
                                            </p:tav>
                                            <p:tav tm="100000">
                                              <p:val>
                                                <p:strVal val="#ppt_h"/>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300"/>
                                            <p:tgtEl>
                                              <p:spTgt spid="50"/>
                                            </p:tgtEl>
                                          </p:cBhvr>
                                        </p:animEffect>
                                        <p:anim calcmode="lin" valueType="num">
                                          <p:cBhvr>
                                            <p:cTn id="43" dur="300" fill="hold"/>
                                            <p:tgtEl>
                                              <p:spTgt spid="50"/>
                                            </p:tgtEl>
                                            <p:attrNameLst>
                                              <p:attrName>ppt_x</p:attrName>
                                            </p:attrNameLst>
                                          </p:cBhvr>
                                          <p:tavLst>
                                            <p:tav tm="0">
                                              <p:val>
                                                <p:strVal val="#ppt_x"/>
                                              </p:val>
                                            </p:tav>
                                            <p:tav tm="100000">
                                              <p:val>
                                                <p:strVal val="#ppt_x"/>
                                              </p:val>
                                            </p:tav>
                                          </p:tavLst>
                                        </p:anim>
                                        <p:anim calcmode="lin" valueType="num">
                                          <p:cBhvr>
                                            <p:cTn id="44" dur="3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300"/>
                                            <p:tgtEl>
                                              <p:spTgt spid="52"/>
                                            </p:tgtEl>
                                          </p:cBhvr>
                                        </p:animEffect>
                                        <p:anim calcmode="lin" valueType="num">
                                          <p:cBhvr>
                                            <p:cTn id="48" dur="300" fill="hold"/>
                                            <p:tgtEl>
                                              <p:spTgt spid="52"/>
                                            </p:tgtEl>
                                            <p:attrNameLst>
                                              <p:attrName>ppt_x</p:attrName>
                                            </p:attrNameLst>
                                          </p:cBhvr>
                                          <p:tavLst>
                                            <p:tav tm="0">
                                              <p:val>
                                                <p:strVal val="#ppt_x"/>
                                              </p:val>
                                            </p:tav>
                                            <p:tav tm="100000">
                                              <p:val>
                                                <p:strVal val="#ppt_x"/>
                                              </p:val>
                                            </p:tav>
                                          </p:tavLst>
                                        </p:anim>
                                        <p:anim calcmode="lin" valueType="num">
                                          <p:cBhvr>
                                            <p:cTn id="49" dur="3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300"/>
                                            <p:tgtEl>
                                              <p:spTgt spid="53"/>
                                            </p:tgtEl>
                                          </p:cBhvr>
                                        </p:animEffect>
                                        <p:anim calcmode="lin" valueType="num">
                                          <p:cBhvr>
                                            <p:cTn id="53" dur="300" fill="hold"/>
                                            <p:tgtEl>
                                              <p:spTgt spid="53"/>
                                            </p:tgtEl>
                                            <p:attrNameLst>
                                              <p:attrName>ppt_x</p:attrName>
                                            </p:attrNameLst>
                                          </p:cBhvr>
                                          <p:tavLst>
                                            <p:tav tm="0">
                                              <p:val>
                                                <p:strVal val="#ppt_x"/>
                                              </p:val>
                                            </p:tav>
                                            <p:tav tm="100000">
                                              <p:val>
                                                <p:strVal val="#ppt_x"/>
                                              </p:val>
                                            </p:tav>
                                          </p:tavLst>
                                        </p:anim>
                                        <p:anim calcmode="lin" valueType="num">
                                          <p:cBhvr>
                                            <p:cTn id="54" dur="3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5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300"/>
                                            <p:tgtEl>
                                              <p:spTgt spid="51"/>
                                            </p:tgtEl>
                                          </p:cBhvr>
                                        </p:animEffect>
                                        <p:anim calcmode="lin" valueType="num">
                                          <p:cBhvr>
                                            <p:cTn id="58" dur="300" fill="hold"/>
                                            <p:tgtEl>
                                              <p:spTgt spid="51"/>
                                            </p:tgtEl>
                                            <p:attrNameLst>
                                              <p:attrName>ppt_x</p:attrName>
                                            </p:attrNameLst>
                                          </p:cBhvr>
                                          <p:tavLst>
                                            <p:tav tm="0">
                                              <p:val>
                                                <p:strVal val="#ppt_x"/>
                                              </p:val>
                                            </p:tav>
                                            <p:tav tm="100000">
                                              <p:val>
                                                <p:strVal val="#ppt_x"/>
                                              </p:val>
                                            </p:tav>
                                          </p:tavLst>
                                        </p:anim>
                                        <p:anim calcmode="lin" valueType="num">
                                          <p:cBhvr>
                                            <p:cTn id="59" dur="300" fill="hold"/>
                                            <p:tgtEl>
                                              <p:spTgt spid="51"/>
                                            </p:tgtEl>
                                            <p:attrNameLst>
                                              <p:attrName>ppt_y</p:attrName>
                                            </p:attrNameLst>
                                          </p:cBhvr>
                                          <p:tavLst>
                                            <p:tav tm="0">
                                              <p:val>
                                                <p:strVal val="#ppt_y+.1"/>
                                              </p:val>
                                            </p:tav>
                                            <p:tav tm="100000">
                                              <p:val>
                                                <p:strVal val="#ppt_y"/>
                                              </p:val>
                                            </p:tav>
                                          </p:tavLst>
                                        </p:anim>
                                      </p:childTnLst>
                                    </p:cTn>
                                  </p:par>
                                  <p:par>
                                    <p:cTn id="60" presetID="12" presetClass="entr" presetSubtype="4" fill="hold" grpId="0" nodeType="withEffect">
                                      <p:stCondLst>
                                        <p:cond delay="11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ppt_y</p:attrName>
                                            </p:attrNameLst>
                                          </p:cBhvr>
                                          <p:tavLst>
                                            <p:tav tm="0">
                                              <p:val>
                                                <p:strVal val="#ppt_y+#ppt_h*1.125000"/>
                                              </p:val>
                                            </p:tav>
                                            <p:tav tm="100000">
                                              <p:val>
                                                <p:strVal val="#ppt_y"/>
                                              </p:val>
                                            </p:tav>
                                          </p:tavLst>
                                        </p:anim>
                                        <p:animEffect transition="in" filter="wipe(up)">
                                          <p:cBhvr>
                                            <p:cTn id="63" dur="300"/>
                                            <p:tgtEl>
                                              <p:spTgt spid="54"/>
                                            </p:tgtEl>
                                          </p:cBhvr>
                                        </p:animEffect>
                                      </p:childTnLst>
                                    </p:cTn>
                                  </p:par>
                                  <p:par>
                                    <p:cTn id="64" presetID="12" presetClass="entr" presetSubtype="4" fill="hold" grpId="0" nodeType="withEffect">
                                      <p:stCondLst>
                                        <p:cond delay="14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300"/>
                                            <p:tgtEl>
                                              <p:spTgt spid="55"/>
                                            </p:tgtEl>
                                            <p:attrNameLst>
                                              <p:attrName>ppt_y</p:attrName>
                                            </p:attrNameLst>
                                          </p:cBhvr>
                                          <p:tavLst>
                                            <p:tav tm="0">
                                              <p:val>
                                                <p:strVal val="#ppt_y+#ppt_h*1.125000"/>
                                              </p:val>
                                            </p:tav>
                                            <p:tav tm="100000">
                                              <p:val>
                                                <p:strVal val="#ppt_y"/>
                                              </p:val>
                                            </p:tav>
                                          </p:tavLst>
                                        </p:anim>
                                        <p:animEffect transition="in" filter="wipe(up)">
                                          <p:cBhvr>
                                            <p:cTn id="67" dur="300"/>
                                            <p:tgtEl>
                                              <p:spTgt spid="55"/>
                                            </p:tgtEl>
                                          </p:cBhvr>
                                        </p:animEffect>
                                      </p:childTnLst>
                                    </p:cTn>
                                  </p:par>
                                  <p:par>
                                    <p:cTn id="68" presetID="12" presetClass="entr" presetSubtype="4" fill="hold" grpId="0" nodeType="withEffect">
                                      <p:stCondLst>
                                        <p:cond delay="180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300"/>
                                            <p:tgtEl>
                                              <p:spTgt spid="56"/>
                                            </p:tgtEl>
                                            <p:attrNameLst>
                                              <p:attrName>ppt_y</p:attrName>
                                            </p:attrNameLst>
                                          </p:cBhvr>
                                          <p:tavLst>
                                            <p:tav tm="0">
                                              <p:val>
                                                <p:strVal val="#ppt_y+#ppt_h*1.125000"/>
                                              </p:val>
                                            </p:tav>
                                            <p:tav tm="100000">
                                              <p:val>
                                                <p:strVal val="#ppt_y"/>
                                              </p:val>
                                            </p:tav>
                                          </p:tavLst>
                                        </p:anim>
                                        <p:animEffect transition="in" filter="wipe(up)">
                                          <p:cBhvr>
                                            <p:cTn id="71" dur="300"/>
                                            <p:tgtEl>
                                              <p:spTgt spid="56"/>
                                            </p:tgtEl>
                                          </p:cBhvr>
                                        </p:animEffect>
                                      </p:childTnLst>
                                    </p:cTn>
                                  </p:par>
                                  <p:par>
                                    <p:cTn id="72" presetID="12" presetClass="entr" presetSubtype="4" fill="hold" grpId="0" nodeType="withEffect">
                                      <p:stCondLst>
                                        <p:cond delay="220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300"/>
                                            <p:tgtEl>
                                              <p:spTgt spid="57"/>
                                            </p:tgtEl>
                                            <p:attrNameLst>
                                              <p:attrName>ppt_y</p:attrName>
                                            </p:attrNameLst>
                                          </p:cBhvr>
                                          <p:tavLst>
                                            <p:tav tm="0">
                                              <p:val>
                                                <p:strVal val="#ppt_y+#ppt_h*1.125000"/>
                                              </p:val>
                                            </p:tav>
                                            <p:tav tm="100000">
                                              <p:val>
                                                <p:strVal val="#ppt_y"/>
                                              </p:val>
                                            </p:tav>
                                          </p:tavLst>
                                        </p:anim>
                                        <p:animEffect transition="in" filter="wipe(up)">
                                          <p:cBhvr>
                                            <p:cTn id="75" dur="300"/>
                                            <p:tgtEl>
                                              <p:spTgt spid="57"/>
                                            </p:tgtEl>
                                          </p:cBhvr>
                                        </p:animEffect>
                                      </p:childTnLst>
                                    </p:cTn>
                                  </p:par>
                                  <p:par>
                                    <p:cTn id="76" presetID="42" presetClass="entr" presetSubtype="0" fill="hold" grpId="0" nodeType="withEffect">
                                      <p:stCondLst>
                                        <p:cond delay="150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300"/>
                                            <p:tgtEl>
                                              <p:spTgt spid="61"/>
                                            </p:tgtEl>
                                          </p:cBhvr>
                                        </p:animEffect>
                                        <p:anim calcmode="lin" valueType="num">
                                          <p:cBhvr>
                                            <p:cTn id="79" dur="300" fill="hold"/>
                                            <p:tgtEl>
                                              <p:spTgt spid="61"/>
                                            </p:tgtEl>
                                            <p:attrNameLst>
                                              <p:attrName>ppt_x</p:attrName>
                                            </p:attrNameLst>
                                          </p:cBhvr>
                                          <p:tavLst>
                                            <p:tav tm="0">
                                              <p:val>
                                                <p:strVal val="#ppt_x"/>
                                              </p:val>
                                            </p:tav>
                                            <p:tav tm="100000">
                                              <p:val>
                                                <p:strVal val="#ppt_x"/>
                                              </p:val>
                                            </p:tav>
                                          </p:tavLst>
                                        </p:anim>
                                        <p:anim calcmode="lin" valueType="num">
                                          <p:cBhvr>
                                            <p:cTn id="80" dur="300" fill="hold"/>
                                            <p:tgtEl>
                                              <p:spTgt spid="61"/>
                                            </p:tgtEl>
                                            <p:attrNameLst>
                                              <p:attrName>ppt_y</p:attrName>
                                            </p:attrNameLst>
                                          </p:cBhvr>
                                          <p:tavLst>
                                            <p:tav tm="0">
                                              <p:val>
                                                <p:strVal val="#ppt_y+.1"/>
                                              </p:val>
                                            </p:tav>
                                            <p:tav tm="100000">
                                              <p:val>
                                                <p:strVal val="#ppt_y"/>
                                              </p:val>
                                            </p:tav>
                                          </p:tavLst>
                                        </p:anim>
                                      </p:childTnLst>
                                    </p:cTn>
                                  </p:par>
                                  <p:par>
                                    <p:cTn id="81" presetID="12" presetClass="entr" presetSubtype="4" fill="hold" grpId="0" nodeType="withEffect">
                                      <p:stCondLst>
                                        <p:cond delay="220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300"/>
                                            <p:tgtEl>
                                              <p:spTgt spid="62"/>
                                            </p:tgtEl>
                                            <p:attrNameLst>
                                              <p:attrName>ppt_y</p:attrName>
                                            </p:attrNameLst>
                                          </p:cBhvr>
                                          <p:tavLst>
                                            <p:tav tm="0">
                                              <p:val>
                                                <p:strVal val="#ppt_y+#ppt_h*1.125000"/>
                                              </p:val>
                                            </p:tav>
                                            <p:tav tm="100000">
                                              <p:val>
                                                <p:strVal val="#ppt_y"/>
                                              </p:val>
                                            </p:tav>
                                          </p:tavLst>
                                        </p:anim>
                                        <p:animEffect transition="in" filter="wipe(up)">
                                          <p:cBhvr>
                                            <p:cTn id="84" dur="300"/>
                                            <p:tgtEl>
                                              <p:spTgt spid="62"/>
                                            </p:tgtEl>
                                          </p:cBhvr>
                                        </p:animEffect>
                                      </p:childTnLst>
                                    </p:cTn>
                                  </p:par>
                                  <p:par>
                                    <p:cTn id="85" presetID="42" presetClass="entr" presetSubtype="0" fill="hold" grpId="0" nodeType="withEffect">
                                      <p:stCondLst>
                                        <p:cond delay="1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300"/>
                                            <p:tgtEl>
                                              <p:spTgt spid="63"/>
                                            </p:tgtEl>
                                          </p:cBhvr>
                                        </p:animEffect>
                                        <p:anim calcmode="lin" valueType="num">
                                          <p:cBhvr>
                                            <p:cTn id="88" dur="300" fill="hold"/>
                                            <p:tgtEl>
                                              <p:spTgt spid="63"/>
                                            </p:tgtEl>
                                            <p:attrNameLst>
                                              <p:attrName>ppt_x</p:attrName>
                                            </p:attrNameLst>
                                          </p:cBhvr>
                                          <p:tavLst>
                                            <p:tav tm="0">
                                              <p:val>
                                                <p:strVal val="#ppt_x"/>
                                              </p:val>
                                            </p:tav>
                                            <p:tav tm="100000">
                                              <p:val>
                                                <p:strVal val="#ppt_x"/>
                                              </p:val>
                                            </p:tav>
                                          </p:tavLst>
                                        </p:anim>
                                        <p:anim calcmode="lin" valueType="num">
                                          <p:cBhvr>
                                            <p:cTn id="89" dur="300" fill="hold"/>
                                            <p:tgtEl>
                                              <p:spTgt spid="63"/>
                                            </p:tgtEl>
                                            <p:attrNameLst>
                                              <p:attrName>ppt_y</p:attrName>
                                            </p:attrNameLst>
                                          </p:cBhvr>
                                          <p:tavLst>
                                            <p:tav tm="0">
                                              <p:val>
                                                <p:strVal val="#ppt_y+.1"/>
                                              </p:val>
                                            </p:tav>
                                            <p:tav tm="100000">
                                              <p:val>
                                                <p:strVal val="#ppt_y"/>
                                              </p:val>
                                            </p:tav>
                                          </p:tavLst>
                                        </p:anim>
                                      </p:childTnLst>
                                    </p:cTn>
                                  </p:par>
                                  <p:par>
                                    <p:cTn id="90" presetID="12" presetClass="entr" presetSubtype="4" fill="hold" grpId="0" nodeType="withEffect">
                                      <p:stCondLst>
                                        <p:cond delay="220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300"/>
                                            <p:tgtEl>
                                              <p:spTgt spid="64"/>
                                            </p:tgtEl>
                                            <p:attrNameLst>
                                              <p:attrName>ppt_y</p:attrName>
                                            </p:attrNameLst>
                                          </p:cBhvr>
                                          <p:tavLst>
                                            <p:tav tm="0">
                                              <p:val>
                                                <p:strVal val="#ppt_y+#ppt_h*1.125000"/>
                                              </p:val>
                                            </p:tav>
                                            <p:tav tm="100000">
                                              <p:val>
                                                <p:strVal val="#ppt_y"/>
                                              </p:val>
                                            </p:tav>
                                          </p:tavLst>
                                        </p:anim>
                                        <p:animEffect transition="in" filter="wipe(up)">
                                          <p:cBhvr>
                                            <p:cTn id="93" dur="300"/>
                                            <p:tgtEl>
                                              <p:spTgt spid="64"/>
                                            </p:tgtEl>
                                          </p:cBhvr>
                                        </p:animEffect>
                                      </p:childTnLst>
                                    </p:cTn>
                                  </p:par>
                                  <p:par>
                                    <p:cTn id="94" presetID="12" presetClass="entr" presetSubtype="4" fill="hold" grpId="0" nodeType="withEffect">
                                      <p:stCondLst>
                                        <p:cond delay="1100"/>
                                      </p:stCondLst>
                                      <p:childTnLst>
                                        <p:set>
                                          <p:cBhvr>
                                            <p:cTn id="95" dur="1" fill="hold">
                                              <p:stCondLst>
                                                <p:cond delay="0"/>
                                              </p:stCondLst>
                                            </p:cTn>
                                            <p:tgtEl>
                                              <p:spTgt spid="70"/>
                                            </p:tgtEl>
                                            <p:attrNameLst>
                                              <p:attrName>style.visibility</p:attrName>
                                            </p:attrNameLst>
                                          </p:cBhvr>
                                          <p:to>
                                            <p:strVal val="visible"/>
                                          </p:to>
                                        </p:set>
                                        <p:anim calcmode="lin" valueType="num">
                                          <p:cBhvr additive="base">
                                            <p:cTn id="96" dur="300"/>
                                            <p:tgtEl>
                                              <p:spTgt spid="70"/>
                                            </p:tgtEl>
                                            <p:attrNameLst>
                                              <p:attrName>ppt_y</p:attrName>
                                            </p:attrNameLst>
                                          </p:cBhvr>
                                          <p:tavLst>
                                            <p:tav tm="0">
                                              <p:val>
                                                <p:strVal val="#ppt_y+#ppt_h*1.125000"/>
                                              </p:val>
                                            </p:tav>
                                            <p:tav tm="100000">
                                              <p:val>
                                                <p:strVal val="#ppt_y"/>
                                              </p:val>
                                            </p:tav>
                                          </p:tavLst>
                                        </p:anim>
                                        <p:animEffect transition="in" filter="wipe(up)">
                                          <p:cBhvr>
                                            <p:cTn id="97" dur="300"/>
                                            <p:tgtEl>
                                              <p:spTgt spid="70"/>
                                            </p:tgtEl>
                                          </p:cBhvr>
                                        </p:animEffect>
                                      </p:childTnLst>
                                    </p:cTn>
                                  </p:par>
                                  <p:par>
                                    <p:cTn id="98" presetID="12" presetClass="entr" presetSubtype="4" fill="hold" grpId="0" nodeType="withEffect">
                                      <p:stCondLst>
                                        <p:cond delay="1400"/>
                                      </p:stCondLst>
                                      <p:childTnLst>
                                        <p:set>
                                          <p:cBhvr>
                                            <p:cTn id="99" dur="1" fill="hold">
                                              <p:stCondLst>
                                                <p:cond delay="0"/>
                                              </p:stCondLst>
                                            </p:cTn>
                                            <p:tgtEl>
                                              <p:spTgt spid="71"/>
                                            </p:tgtEl>
                                            <p:attrNameLst>
                                              <p:attrName>style.visibility</p:attrName>
                                            </p:attrNameLst>
                                          </p:cBhvr>
                                          <p:to>
                                            <p:strVal val="visible"/>
                                          </p:to>
                                        </p:set>
                                        <p:anim calcmode="lin" valueType="num">
                                          <p:cBhvr additive="base">
                                            <p:cTn id="100" dur="300"/>
                                            <p:tgtEl>
                                              <p:spTgt spid="71"/>
                                            </p:tgtEl>
                                            <p:attrNameLst>
                                              <p:attrName>ppt_y</p:attrName>
                                            </p:attrNameLst>
                                          </p:cBhvr>
                                          <p:tavLst>
                                            <p:tav tm="0">
                                              <p:val>
                                                <p:strVal val="#ppt_y+#ppt_h*1.125000"/>
                                              </p:val>
                                            </p:tav>
                                            <p:tav tm="100000">
                                              <p:val>
                                                <p:strVal val="#ppt_y"/>
                                              </p:val>
                                            </p:tav>
                                          </p:tavLst>
                                        </p:anim>
                                        <p:animEffect transition="in" filter="wipe(up)">
                                          <p:cBhvr>
                                            <p:cTn id="101" dur="300"/>
                                            <p:tgtEl>
                                              <p:spTgt spid="71"/>
                                            </p:tgtEl>
                                          </p:cBhvr>
                                        </p:animEffect>
                                      </p:childTnLst>
                                    </p:cTn>
                                  </p:par>
                                  <p:par>
                                    <p:cTn id="102" presetID="12" presetClass="entr" presetSubtype="4" fill="hold" grpId="0" nodeType="withEffect">
                                      <p:stCondLst>
                                        <p:cond delay="1800"/>
                                      </p:stCondLst>
                                      <p:childTnLst>
                                        <p:set>
                                          <p:cBhvr>
                                            <p:cTn id="103" dur="1" fill="hold">
                                              <p:stCondLst>
                                                <p:cond delay="0"/>
                                              </p:stCondLst>
                                            </p:cTn>
                                            <p:tgtEl>
                                              <p:spTgt spid="72"/>
                                            </p:tgtEl>
                                            <p:attrNameLst>
                                              <p:attrName>style.visibility</p:attrName>
                                            </p:attrNameLst>
                                          </p:cBhvr>
                                          <p:to>
                                            <p:strVal val="visible"/>
                                          </p:to>
                                        </p:set>
                                        <p:anim calcmode="lin" valueType="num">
                                          <p:cBhvr additive="base">
                                            <p:cTn id="104" dur="300"/>
                                            <p:tgtEl>
                                              <p:spTgt spid="72"/>
                                            </p:tgtEl>
                                            <p:attrNameLst>
                                              <p:attrName>ppt_y</p:attrName>
                                            </p:attrNameLst>
                                          </p:cBhvr>
                                          <p:tavLst>
                                            <p:tav tm="0">
                                              <p:val>
                                                <p:strVal val="#ppt_y+#ppt_h*1.125000"/>
                                              </p:val>
                                            </p:tav>
                                            <p:tav tm="100000">
                                              <p:val>
                                                <p:strVal val="#ppt_y"/>
                                              </p:val>
                                            </p:tav>
                                          </p:tavLst>
                                        </p:anim>
                                        <p:animEffect transition="in" filter="wipe(up)">
                                          <p:cBhvr>
                                            <p:cTn id="105" dur="300"/>
                                            <p:tgtEl>
                                              <p:spTgt spid="72"/>
                                            </p:tgtEl>
                                          </p:cBhvr>
                                        </p:animEffect>
                                      </p:childTnLst>
                                    </p:cTn>
                                  </p:par>
                                  <p:par>
                                    <p:cTn id="106" presetID="12" presetClass="entr" presetSubtype="4" fill="hold" grpId="0" nodeType="withEffect">
                                      <p:stCondLst>
                                        <p:cond delay="2200"/>
                                      </p:stCondLst>
                                      <p:childTnLst>
                                        <p:set>
                                          <p:cBhvr>
                                            <p:cTn id="107" dur="1" fill="hold">
                                              <p:stCondLst>
                                                <p:cond delay="0"/>
                                              </p:stCondLst>
                                            </p:cTn>
                                            <p:tgtEl>
                                              <p:spTgt spid="73"/>
                                            </p:tgtEl>
                                            <p:attrNameLst>
                                              <p:attrName>style.visibility</p:attrName>
                                            </p:attrNameLst>
                                          </p:cBhvr>
                                          <p:to>
                                            <p:strVal val="visible"/>
                                          </p:to>
                                        </p:set>
                                        <p:anim calcmode="lin" valueType="num">
                                          <p:cBhvr additive="base">
                                            <p:cTn id="108" dur="300"/>
                                            <p:tgtEl>
                                              <p:spTgt spid="73"/>
                                            </p:tgtEl>
                                            <p:attrNameLst>
                                              <p:attrName>ppt_y</p:attrName>
                                            </p:attrNameLst>
                                          </p:cBhvr>
                                          <p:tavLst>
                                            <p:tav tm="0">
                                              <p:val>
                                                <p:strVal val="#ppt_y+#ppt_h*1.125000"/>
                                              </p:val>
                                            </p:tav>
                                            <p:tav tm="100000">
                                              <p:val>
                                                <p:strVal val="#ppt_y"/>
                                              </p:val>
                                            </p:tav>
                                          </p:tavLst>
                                        </p:anim>
                                        <p:animEffect transition="in" filter="wipe(up)">
                                          <p:cBhvr>
                                            <p:cTn id="109" dur="300"/>
                                            <p:tgtEl>
                                              <p:spTgt spid="73"/>
                                            </p:tgtEl>
                                          </p:cBhvr>
                                        </p:animEffect>
                                      </p:childTnLst>
                                    </p:cTn>
                                  </p:par>
                                  <p:par>
                                    <p:cTn id="110" presetID="12" presetClass="entr" presetSubtype="4" fill="hold" grpId="0" nodeType="withEffect">
                                      <p:stCondLst>
                                        <p:cond delay="2500"/>
                                      </p:stCondLst>
                                      <p:childTnLst>
                                        <p:set>
                                          <p:cBhvr>
                                            <p:cTn id="111" dur="1" fill="hold">
                                              <p:stCondLst>
                                                <p:cond delay="0"/>
                                              </p:stCondLst>
                                            </p:cTn>
                                            <p:tgtEl>
                                              <p:spTgt spid="74"/>
                                            </p:tgtEl>
                                            <p:attrNameLst>
                                              <p:attrName>style.visibility</p:attrName>
                                            </p:attrNameLst>
                                          </p:cBhvr>
                                          <p:to>
                                            <p:strVal val="visible"/>
                                          </p:to>
                                        </p:set>
                                        <p:anim calcmode="lin" valueType="num">
                                          <p:cBhvr additive="base">
                                            <p:cTn id="112" dur="300"/>
                                            <p:tgtEl>
                                              <p:spTgt spid="74"/>
                                            </p:tgtEl>
                                            <p:attrNameLst>
                                              <p:attrName>ppt_y</p:attrName>
                                            </p:attrNameLst>
                                          </p:cBhvr>
                                          <p:tavLst>
                                            <p:tav tm="0">
                                              <p:val>
                                                <p:strVal val="#ppt_y+#ppt_h*1.125000"/>
                                              </p:val>
                                            </p:tav>
                                            <p:tav tm="100000">
                                              <p:val>
                                                <p:strVal val="#ppt_y"/>
                                              </p:val>
                                            </p:tav>
                                          </p:tavLst>
                                        </p:anim>
                                        <p:animEffect transition="in" filter="wipe(up)">
                                          <p:cBhvr>
                                            <p:cTn id="113" dur="300"/>
                                            <p:tgtEl>
                                              <p:spTgt spid="74"/>
                                            </p:tgtEl>
                                          </p:cBhvr>
                                        </p:animEffect>
                                      </p:childTnLst>
                                    </p:cTn>
                                  </p:par>
                                  <p:par>
                                    <p:cTn id="114" presetID="12" presetClass="entr" presetSubtype="4" fill="hold" grpId="0" nodeType="withEffect">
                                      <p:stCondLst>
                                        <p:cond delay="3000"/>
                                      </p:stCondLst>
                                      <p:childTnLst>
                                        <p:set>
                                          <p:cBhvr>
                                            <p:cTn id="115" dur="1" fill="hold">
                                              <p:stCondLst>
                                                <p:cond delay="0"/>
                                              </p:stCondLst>
                                            </p:cTn>
                                            <p:tgtEl>
                                              <p:spTgt spid="75"/>
                                            </p:tgtEl>
                                            <p:attrNameLst>
                                              <p:attrName>style.visibility</p:attrName>
                                            </p:attrNameLst>
                                          </p:cBhvr>
                                          <p:to>
                                            <p:strVal val="visible"/>
                                          </p:to>
                                        </p:set>
                                        <p:anim calcmode="lin" valueType="num">
                                          <p:cBhvr additive="base">
                                            <p:cTn id="116" dur="300"/>
                                            <p:tgtEl>
                                              <p:spTgt spid="75"/>
                                            </p:tgtEl>
                                            <p:attrNameLst>
                                              <p:attrName>ppt_y</p:attrName>
                                            </p:attrNameLst>
                                          </p:cBhvr>
                                          <p:tavLst>
                                            <p:tav tm="0">
                                              <p:val>
                                                <p:strVal val="#ppt_y+#ppt_h*1.125000"/>
                                              </p:val>
                                            </p:tav>
                                            <p:tav tm="100000">
                                              <p:val>
                                                <p:strVal val="#ppt_y"/>
                                              </p:val>
                                            </p:tav>
                                          </p:tavLst>
                                        </p:anim>
                                        <p:animEffect transition="in" filter="wipe(up)">
                                          <p:cBhvr>
                                            <p:cTn id="117" dur="3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Graphic spid="45" grpId="0" uiExpand="1">
            <p:bldSub>
              <a:bldChart bld="category"/>
            </p:bldSub>
          </p:bldGraphic>
          <p:bldP spid="50" grpId="0" animBg="1"/>
          <p:bldP spid="51" grpId="0" animBg="1"/>
          <p:bldP spid="52" grpId="0" animBg="1"/>
          <p:bldP spid="53" grpId="0" animBg="1"/>
          <p:bldP spid="54" grpId="0"/>
          <p:bldP spid="55" grpId="0"/>
          <p:bldP spid="56" grpId="0"/>
          <p:bldP spid="57" grpId="0"/>
          <p:bldP spid="61" grpId="0" animBg="1"/>
          <p:bldP spid="62" grpId="0"/>
          <p:bldP spid="63" grpId="0" animBg="1"/>
          <p:bldP spid="64" grpId="0"/>
          <p:bldP spid="70" grpId="0"/>
          <p:bldP spid="71" grpId="0"/>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cBhvr>
                                            <p:cTn id="14" dur="500" fill="hold"/>
                                            <p:tgtEl>
                                              <p:spTgt spid="4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45">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cBhvr>
                                            <p:cTn id="18" dur="500" fill="hold"/>
                                            <p:tgtEl>
                                              <p:spTgt spid="4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9" dur="500" fill="hold"/>
                                            <p:tgtEl>
                                              <p:spTgt spid="45">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cBhvr>
                                            <p:cTn id="22" dur="500" fill="hold"/>
                                            <p:tgtEl>
                                              <p:spTgt spid="4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3" dur="500" fill="hold"/>
                                            <p:tgtEl>
                                              <p:spTgt spid="45">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00"/>
                                      </p:stCondLst>
                                      <p:childTnLst>
                                        <p:set>
                                          <p:cBhvr>
                                            <p:cTn id="2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cBhvr>
                                            <p:cTn id="26" dur="500" fill="hold"/>
                                            <p:tgtEl>
                                              <p:spTgt spid="4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7" dur="500" fill="hold"/>
                                            <p:tgtEl>
                                              <p:spTgt spid="45">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
                                      </p:stCondLst>
                                      <p:childTnLst>
                                        <p:set>
                                          <p:cBhvr>
                                            <p:cTn id="29" dur="1" fill="hold">
                                              <p:stCondLst>
                                                <p:cond delay="0"/>
                                              </p:stCondLst>
                                            </p:cTn>
                                            <p:tgtEl>
                                              <p:spTgt spid="45">
                                                <p:graphicEl>
                                                  <a:chart seriesIdx="-4" categoryIdx="3" bldStep="category"/>
                                                </p:graphicEl>
                                              </p:spTgt>
                                            </p:tgtEl>
                                            <p:attrNameLst>
                                              <p:attrName>style.visibility</p:attrName>
                                            </p:attrNameLst>
                                          </p:cBhvr>
                                          <p:to>
                                            <p:strVal val="visible"/>
                                          </p:to>
                                        </p:set>
                                        <p:anim calcmode="lin" valueType="num">
                                          <p:cBhvr>
                                            <p:cTn id="30" dur="500" fill="hold"/>
                                            <p:tgtEl>
                                              <p:spTgt spid="4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1" dur="500" fill="hold"/>
                                            <p:tgtEl>
                                              <p:spTgt spid="45">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900"/>
                                      </p:stCondLst>
                                      <p:childTnLst>
                                        <p:set>
                                          <p:cBhvr>
                                            <p:cTn id="33" dur="1" fill="hold">
                                              <p:stCondLst>
                                                <p:cond delay="0"/>
                                              </p:stCondLst>
                                            </p:cTn>
                                            <p:tgtEl>
                                              <p:spTgt spid="45">
                                                <p:graphicEl>
                                                  <a:chart seriesIdx="-4" categoryIdx="4" bldStep="category"/>
                                                </p:graphicEl>
                                              </p:spTgt>
                                            </p:tgtEl>
                                            <p:attrNameLst>
                                              <p:attrName>style.visibility</p:attrName>
                                            </p:attrNameLst>
                                          </p:cBhvr>
                                          <p:to>
                                            <p:strVal val="visible"/>
                                          </p:to>
                                        </p:set>
                                        <p:anim calcmode="lin" valueType="num">
                                          <p:cBhvr>
                                            <p:cTn id="34" dur="500" fill="hold"/>
                                            <p:tgtEl>
                                              <p:spTgt spid="45">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5" dur="500" fill="hold"/>
                                            <p:tgtEl>
                                              <p:spTgt spid="45">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1000"/>
                                      </p:stCondLst>
                                      <p:childTnLst>
                                        <p:set>
                                          <p:cBhvr>
                                            <p:cTn id="37" dur="1" fill="hold">
                                              <p:stCondLst>
                                                <p:cond delay="0"/>
                                              </p:stCondLst>
                                            </p:cTn>
                                            <p:tgtEl>
                                              <p:spTgt spid="45">
                                                <p:graphicEl>
                                                  <a:chart seriesIdx="-4" categoryIdx="5" bldStep="category"/>
                                                </p:graphicEl>
                                              </p:spTgt>
                                            </p:tgtEl>
                                            <p:attrNameLst>
                                              <p:attrName>style.visibility</p:attrName>
                                            </p:attrNameLst>
                                          </p:cBhvr>
                                          <p:to>
                                            <p:strVal val="visible"/>
                                          </p:to>
                                        </p:set>
                                        <p:anim calcmode="lin" valueType="num">
                                          <p:cBhvr>
                                            <p:cTn id="38" dur="500" fill="hold"/>
                                            <p:tgtEl>
                                              <p:spTgt spid="45">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9" dur="500" fill="hold"/>
                                            <p:tgtEl>
                                              <p:spTgt spid="45">
                                                <p:graphicEl>
                                                  <a:chart seriesIdx="-4" categoryIdx="5" bldStep="category"/>
                                                </p:graphicEl>
                                              </p:spTgt>
                                            </p:tgtEl>
                                            <p:attrNameLst>
                                              <p:attrName>ppt_h</p:attrName>
                                            </p:attrNameLst>
                                          </p:cBhvr>
                                          <p:tavLst>
                                            <p:tav tm="0">
                                              <p:val>
                                                <p:fltVal val="0"/>
                                              </p:val>
                                            </p:tav>
                                            <p:tav tm="100000">
                                              <p:val>
                                                <p:strVal val="#ppt_h"/>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300"/>
                                            <p:tgtEl>
                                              <p:spTgt spid="50"/>
                                            </p:tgtEl>
                                          </p:cBhvr>
                                        </p:animEffect>
                                        <p:anim calcmode="lin" valueType="num">
                                          <p:cBhvr>
                                            <p:cTn id="43" dur="300" fill="hold"/>
                                            <p:tgtEl>
                                              <p:spTgt spid="50"/>
                                            </p:tgtEl>
                                            <p:attrNameLst>
                                              <p:attrName>ppt_x</p:attrName>
                                            </p:attrNameLst>
                                          </p:cBhvr>
                                          <p:tavLst>
                                            <p:tav tm="0">
                                              <p:val>
                                                <p:strVal val="#ppt_x"/>
                                              </p:val>
                                            </p:tav>
                                            <p:tav tm="100000">
                                              <p:val>
                                                <p:strVal val="#ppt_x"/>
                                              </p:val>
                                            </p:tav>
                                          </p:tavLst>
                                        </p:anim>
                                        <p:anim calcmode="lin" valueType="num">
                                          <p:cBhvr>
                                            <p:cTn id="44" dur="3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300"/>
                                            <p:tgtEl>
                                              <p:spTgt spid="52"/>
                                            </p:tgtEl>
                                          </p:cBhvr>
                                        </p:animEffect>
                                        <p:anim calcmode="lin" valueType="num">
                                          <p:cBhvr>
                                            <p:cTn id="48" dur="300" fill="hold"/>
                                            <p:tgtEl>
                                              <p:spTgt spid="52"/>
                                            </p:tgtEl>
                                            <p:attrNameLst>
                                              <p:attrName>ppt_x</p:attrName>
                                            </p:attrNameLst>
                                          </p:cBhvr>
                                          <p:tavLst>
                                            <p:tav tm="0">
                                              <p:val>
                                                <p:strVal val="#ppt_x"/>
                                              </p:val>
                                            </p:tav>
                                            <p:tav tm="100000">
                                              <p:val>
                                                <p:strVal val="#ppt_x"/>
                                              </p:val>
                                            </p:tav>
                                          </p:tavLst>
                                        </p:anim>
                                        <p:anim calcmode="lin" valueType="num">
                                          <p:cBhvr>
                                            <p:cTn id="49" dur="3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300"/>
                                            <p:tgtEl>
                                              <p:spTgt spid="53"/>
                                            </p:tgtEl>
                                          </p:cBhvr>
                                        </p:animEffect>
                                        <p:anim calcmode="lin" valueType="num">
                                          <p:cBhvr>
                                            <p:cTn id="53" dur="300" fill="hold"/>
                                            <p:tgtEl>
                                              <p:spTgt spid="53"/>
                                            </p:tgtEl>
                                            <p:attrNameLst>
                                              <p:attrName>ppt_x</p:attrName>
                                            </p:attrNameLst>
                                          </p:cBhvr>
                                          <p:tavLst>
                                            <p:tav tm="0">
                                              <p:val>
                                                <p:strVal val="#ppt_x"/>
                                              </p:val>
                                            </p:tav>
                                            <p:tav tm="100000">
                                              <p:val>
                                                <p:strVal val="#ppt_x"/>
                                              </p:val>
                                            </p:tav>
                                          </p:tavLst>
                                        </p:anim>
                                        <p:anim calcmode="lin" valueType="num">
                                          <p:cBhvr>
                                            <p:cTn id="54" dur="3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5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300"/>
                                            <p:tgtEl>
                                              <p:spTgt spid="51"/>
                                            </p:tgtEl>
                                          </p:cBhvr>
                                        </p:animEffect>
                                        <p:anim calcmode="lin" valueType="num">
                                          <p:cBhvr>
                                            <p:cTn id="58" dur="300" fill="hold"/>
                                            <p:tgtEl>
                                              <p:spTgt spid="51"/>
                                            </p:tgtEl>
                                            <p:attrNameLst>
                                              <p:attrName>ppt_x</p:attrName>
                                            </p:attrNameLst>
                                          </p:cBhvr>
                                          <p:tavLst>
                                            <p:tav tm="0">
                                              <p:val>
                                                <p:strVal val="#ppt_x"/>
                                              </p:val>
                                            </p:tav>
                                            <p:tav tm="100000">
                                              <p:val>
                                                <p:strVal val="#ppt_x"/>
                                              </p:val>
                                            </p:tav>
                                          </p:tavLst>
                                        </p:anim>
                                        <p:anim calcmode="lin" valueType="num">
                                          <p:cBhvr>
                                            <p:cTn id="59" dur="300" fill="hold"/>
                                            <p:tgtEl>
                                              <p:spTgt spid="51"/>
                                            </p:tgtEl>
                                            <p:attrNameLst>
                                              <p:attrName>ppt_y</p:attrName>
                                            </p:attrNameLst>
                                          </p:cBhvr>
                                          <p:tavLst>
                                            <p:tav tm="0">
                                              <p:val>
                                                <p:strVal val="#ppt_y+.1"/>
                                              </p:val>
                                            </p:tav>
                                            <p:tav tm="100000">
                                              <p:val>
                                                <p:strVal val="#ppt_y"/>
                                              </p:val>
                                            </p:tav>
                                          </p:tavLst>
                                        </p:anim>
                                      </p:childTnLst>
                                    </p:cTn>
                                  </p:par>
                                  <p:par>
                                    <p:cTn id="60" presetID="12" presetClass="entr" presetSubtype="4" fill="hold" grpId="0" nodeType="withEffect">
                                      <p:stCondLst>
                                        <p:cond delay="11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ppt_y</p:attrName>
                                            </p:attrNameLst>
                                          </p:cBhvr>
                                          <p:tavLst>
                                            <p:tav tm="0">
                                              <p:val>
                                                <p:strVal val="#ppt_y+#ppt_h*1.125000"/>
                                              </p:val>
                                            </p:tav>
                                            <p:tav tm="100000">
                                              <p:val>
                                                <p:strVal val="#ppt_y"/>
                                              </p:val>
                                            </p:tav>
                                          </p:tavLst>
                                        </p:anim>
                                        <p:animEffect transition="in" filter="wipe(up)">
                                          <p:cBhvr>
                                            <p:cTn id="63" dur="300"/>
                                            <p:tgtEl>
                                              <p:spTgt spid="54"/>
                                            </p:tgtEl>
                                          </p:cBhvr>
                                        </p:animEffect>
                                      </p:childTnLst>
                                    </p:cTn>
                                  </p:par>
                                  <p:par>
                                    <p:cTn id="64" presetID="12" presetClass="entr" presetSubtype="4" fill="hold" grpId="0" nodeType="withEffect">
                                      <p:stCondLst>
                                        <p:cond delay="14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300"/>
                                            <p:tgtEl>
                                              <p:spTgt spid="55"/>
                                            </p:tgtEl>
                                            <p:attrNameLst>
                                              <p:attrName>ppt_y</p:attrName>
                                            </p:attrNameLst>
                                          </p:cBhvr>
                                          <p:tavLst>
                                            <p:tav tm="0">
                                              <p:val>
                                                <p:strVal val="#ppt_y+#ppt_h*1.125000"/>
                                              </p:val>
                                            </p:tav>
                                            <p:tav tm="100000">
                                              <p:val>
                                                <p:strVal val="#ppt_y"/>
                                              </p:val>
                                            </p:tav>
                                          </p:tavLst>
                                        </p:anim>
                                        <p:animEffect transition="in" filter="wipe(up)">
                                          <p:cBhvr>
                                            <p:cTn id="67" dur="300"/>
                                            <p:tgtEl>
                                              <p:spTgt spid="55"/>
                                            </p:tgtEl>
                                          </p:cBhvr>
                                        </p:animEffect>
                                      </p:childTnLst>
                                    </p:cTn>
                                  </p:par>
                                  <p:par>
                                    <p:cTn id="68" presetID="12" presetClass="entr" presetSubtype="4" fill="hold" grpId="0" nodeType="withEffect">
                                      <p:stCondLst>
                                        <p:cond delay="180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300"/>
                                            <p:tgtEl>
                                              <p:spTgt spid="56"/>
                                            </p:tgtEl>
                                            <p:attrNameLst>
                                              <p:attrName>ppt_y</p:attrName>
                                            </p:attrNameLst>
                                          </p:cBhvr>
                                          <p:tavLst>
                                            <p:tav tm="0">
                                              <p:val>
                                                <p:strVal val="#ppt_y+#ppt_h*1.125000"/>
                                              </p:val>
                                            </p:tav>
                                            <p:tav tm="100000">
                                              <p:val>
                                                <p:strVal val="#ppt_y"/>
                                              </p:val>
                                            </p:tav>
                                          </p:tavLst>
                                        </p:anim>
                                        <p:animEffect transition="in" filter="wipe(up)">
                                          <p:cBhvr>
                                            <p:cTn id="71" dur="300"/>
                                            <p:tgtEl>
                                              <p:spTgt spid="56"/>
                                            </p:tgtEl>
                                          </p:cBhvr>
                                        </p:animEffect>
                                      </p:childTnLst>
                                    </p:cTn>
                                  </p:par>
                                  <p:par>
                                    <p:cTn id="72" presetID="12" presetClass="entr" presetSubtype="4" fill="hold" grpId="0" nodeType="withEffect">
                                      <p:stCondLst>
                                        <p:cond delay="220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300"/>
                                            <p:tgtEl>
                                              <p:spTgt spid="57"/>
                                            </p:tgtEl>
                                            <p:attrNameLst>
                                              <p:attrName>ppt_y</p:attrName>
                                            </p:attrNameLst>
                                          </p:cBhvr>
                                          <p:tavLst>
                                            <p:tav tm="0">
                                              <p:val>
                                                <p:strVal val="#ppt_y+#ppt_h*1.125000"/>
                                              </p:val>
                                            </p:tav>
                                            <p:tav tm="100000">
                                              <p:val>
                                                <p:strVal val="#ppt_y"/>
                                              </p:val>
                                            </p:tav>
                                          </p:tavLst>
                                        </p:anim>
                                        <p:animEffect transition="in" filter="wipe(up)">
                                          <p:cBhvr>
                                            <p:cTn id="75" dur="300"/>
                                            <p:tgtEl>
                                              <p:spTgt spid="57"/>
                                            </p:tgtEl>
                                          </p:cBhvr>
                                        </p:animEffect>
                                      </p:childTnLst>
                                    </p:cTn>
                                  </p:par>
                                  <p:par>
                                    <p:cTn id="76" presetID="42" presetClass="entr" presetSubtype="0" fill="hold" grpId="0" nodeType="withEffect">
                                      <p:stCondLst>
                                        <p:cond delay="150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300"/>
                                            <p:tgtEl>
                                              <p:spTgt spid="61"/>
                                            </p:tgtEl>
                                          </p:cBhvr>
                                        </p:animEffect>
                                        <p:anim calcmode="lin" valueType="num">
                                          <p:cBhvr>
                                            <p:cTn id="79" dur="300" fill="hold"/>
                                            <p:tgtEl>
                                              <p:spTgt spid="61"/>
                                            </p:tgtEl>
                                            <p:attrNameLst>
                                              <p:attrName>ppt_x</p:attrName>
                                            </p:attrNameLst>
                                          </p:cBhvr>
                                          <p:tavLst>
                                            <p:tav tm="0">
                                              <p:val>
                                                <p:strVal val="#ppt_x"/>
                                              </p:val>
                                            </p:tav>
                                            <p:tav tm="100000">
                                              <p:val>
                                                <p:strVal val="#ppt_x"/>
                                              </p:val>
                                            </p:tav>
                                          </p:tavLst>
                                        </p:anim>
                                        <p:anim calcmode="lin" valueType="num">
                                          <p:cBhvr>
                                            <p:cTn id="80" dur="300" fill="hold"/>
                                            <p:tgtEl>
                                              <p:spTgt spid="61"/>
                                            </p:tgtEl>
                                            <p:attrNameLst>
                                              <p:attrName>ppt_y</p:attrName>
                                            </p:attrNameLst>
                                          </p:cBhvr>
                                          <p:tavLst>
                                            <p:tav tm="0">
                                              <p:val>
                                                <p:strVal val="#ppt_y+.1"/>
                                              </p:val>
                                            </p:tav>
                                            <p:tav tm="100000">
                                              <p:val>
                                                <p:strVal val="#ppt_y"/>
                                              </p:val>
                                            </p:tav>
                                          </p:tavLst>
                                        </p:anim>
                                      </p:childTnLst>
                                    </p:cTn>
                                  </p:par>
                                  <p:par>
                                    <p:cTn id="81" presetID="12" presetClass="entr" presetSubtype="4" fill="hold" grpId="0" nodeType="withEffect">
                                      <p:stCondLst>
                                        <p:cond delay="220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300"/>
                                            <p:tgtEl>
                                              <p:spTgt spid="62"/>
                                            </p:tgtEl>
                                            <p:attrNameLst>
                                              <p:attrName>ppt_y</p:attrName>
                                            </p:attrNameLst>
                                          </p:cBhvr>
                                          <p:tavLst>
                                            <p:tav tm="0">
                                              <p:val>
                                                <p:strVal val="#ppt_y+#ppt_h*1.125000"/>
                                              </p:val>
                                            </p:tav>
                                            <p:tav tm="100000">
                                              <p:val>
                                                <p:strVal val="#ppt_y"/>
                                              </p:val>
                                            </p:tav>
                                          </p:tavLst>
                                        </p:anim>
                                        <p:animEffect transition="in" filter="wipe(up)">
                                          <p:cBhvr>
                                            <p:cTn id="84" dur="300"/>
                                            <p:tgtEl>
                                              <p:spTgt spid="62"/>
                                            </p:tgtEl>
                                          </p:cBhvr>
                                        </p:animEffect>
                                      </p:childTnLst>
                                    </p:cTn>
                                  </p:par>
                                  <p:par>
                                    <p:cTn id="85" presetID="42" presetClass="entr" presetSubtype="0" fill="hold" grpId="0" nodeType="withEffect">
                                      <p:stCondLst>
                                        <p:cond delay="1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300"/>
                                            <p:tgtEl>
                                              <p:spTgt spid="63"/>
                                            </p:tgtEl>
                                          </p:cBhvr>
                                        </p:animEffect>
                                        <p:anim calcmode="lin" valueType="num">
                                          <p:cBhvr>
                                            <p:cTn id="88" dur="300" fill="hold"/>
                                            <p:tgtEl>
                                              <p:spTgt spid="63"/>
                                            </p:tgtEl>
                                            <p:attrNameLst>
                                              <p:attrName>ppt_x</p:attrName>
                                            </p:attrNameLst>
                                          </p:cBhvr>
                                          <p:tavLst>
                                            <p:tav tm="0">
                                              <p:val>
                                                <p:strVal val="#ppt_x"/>
                                              </p:val>
                                            </p:tav>
                                            <p:tav tm="100000">
                                              <p:val>
                                                <p:strVal val="#ppt_x"/>
                                              </p:val>
                                            </p:tav>
                                          </p:tavLst>
                                        </p:anim>
                                        <p:anim calcmode="lin" valueType="num">
                                          <p:cBhvr>
                                            <p:cTn id="89" dur="300" fill="hold"/>
                                            <p:tgtEl>
                                              <p:spTgt spid="63"/>
                                            </p:tgtEl>
                                            <p:attrNameLst>
                                              <p:attrName>ppt_y</p:attrName>
                                            </p:attrNameLst>
                                          </p:cBhvr>
                                          <p:tavLst>
                                            <p:tav tm="0">
                                              <p:val>
                                                <p:strVal val="#ppt_y+.1"/>
                                              </p:val>
                                            </p:tav>
                                            <p:tav tm="100000">
                                              <p:val>
                                                <p:strVal val="#ppt_y"/>
                                              </p:val>
                                            </p:tav>
                                          </p:tavLst>
                                        </p:anim>
                                      </p:childTnLst>
                                    </p:cTn>
                                  </p:par>
                                  <p:par>
                                    <p:cTn id="90" presetID="12" presetClass="entr" presetSubtype="4" fill="hold" grpId="0" nodeType="withEffect">
                                      <p:stCondLst>
                                        <p:cond delay="220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300"/>
                                            <p:tgtEl>
                                              <p:spTgt spid="64"/>
                                            </p:tgtEl>
                                            <p:attrNameLst>
                                              <p:attrName>ppt_y</p:attrName>
                                            </p:attrNameLst>
                                          </p:cBhvr>
                                          <p:tavLst>
                                            <p:tav tm="0">
                                              <p:val>
                                                <p:strVal val="#ppt_y+#ppt_h*1.125000"/>
                                              </p:val>
                                            </p:tav>
                                            <p:tav tm="100000">
                                              <p:val>
                                                <p:strVal val="#ppt_y"/>
                                              </p:val>
                                            </p:tav>
                                          </p:tavLst>
                                        </p:anim>
                                        <p:animEffect transition="in" filter="wipe(up)">
                                          <p:cBhvr>
                                            <p:cTn id="93" dur="300"/>
                                            <p:tgtEl>
                                              <p:spTgt spid="64"/>
                                            </p:tgtEl>
                                          </p:cBhvr>
                                        </p:animEffect>
                                      </p:childTnLst>
                                    </p:cTn>
                                  </p:par>
                                  <p:par>
                                    <p:cTn id="94" presetID="12" presetClass="entr" presetSubtype="4" fill="hold" grpId="0" nodeType="withEffect">
                                      <p:stCondLst>
                                        <p:cond delay="1100"/>
                                      </p:stCondLst>
                                      <p:childTnLst>
                                        <p:set>
                                          <p:cBhvr>
                                            <p:cTn id="95" dur="1" fill="hold">
                                              <p:stCondLst>
                                                <p:cond delay="0"/>
                                              </p:stCondLst>
                                            </p:cTn>
                                            <p:tgtEl>
                                              <p:spTgt spid="70"/>
                                            </p:tgtEl>
                                            <p:attrNameLst>
                                              <p:attrName>style.visibility</p:attrName>
                                            </p:attrNameLst>
                                          </p:cBhvr>
                                          <p:to>
                                            <p:strVal val="visible"/>
                                          </p:to>
                                        </p:set>
                                        <p:anim calcmode="lin" valueType="num">
                                          <p:cBhvr additive="base">
                                            <p:cTn id="96" dur="300"/>
                                            <p:tgtEl>
                                              <p:spTgt spid="70"/>
                                            </p:tgtEl>
                                            <p:attrNameLst>
                                              <p:attrName>ppt_y</p:attrName>
                                            </p:attrNameLst>
                                          </p:cBhvr>
                                          <p:tavLst>
                                            <p:tav tm="0">
                                              <p:val>
                                                <p:strVal val="#ppt_y+#ppt_h*1.125000"/>
                                              </p:val>
                                            </p:tav>
                                            <p:tav tm="100000">
                                              <p:val>
                                                <p:strVal val="#ppt_y"/>
                                              </p:val>
                                            </p:tav>
                                          </p:tavLst>
                                        </p:anim>
                                        <p:animEffect transition="in" filter="wipe(up)">
                                          <p:cBhvr>
                                            <p:cTn id="97" dur="300"/>
                                            <p:tgtEl>
                                              <p:spTgt spid="70"/>
                                            </p:tgtEl>
                                          </p:cBhvr>
                                        </p:animEffect>
                                      </p:childTnLst>
                                    </p:cTn>
                                  </p:par>
                                  <p:par>
                                    <p:cTn id="98" presetID="12" presetClass="entr" presetSubtype="4" fill="hold" grpId="0" nodeType="withEffect">
                                      <p:stCondLst>
                                        <p:cond delay="1400"/>
                                      </p:stCondLst>
                                      <p:childTnLst>
                                        <p:set>
                                          <p:cBhvr>
                                            <p:cTn id="99" dur="1" fill="hold">
                                              <p:stCondLst>
                                                <p:cond delay="0"/>
                                              </p:stCondLst>
                                            </p:cTn>
                                            <p:tgtEl>
                                              <p:spTgt spid="71"/>
                                            </p:tgtEl>
                                            <p:attrNameLst>
                                              <p:attrName>style.visibility</p:attrName>
                                            </p:attrNameLst>
                                          </p:cBhvr>
                                          <p:to>
                                            <p:strVal val="visible"/>
                                          </p:to>
                                        </p:set>
                                        <p:anim calcmode="lin" valueType="num">
                                          <p:cBhvr additive="base">
                                            <p:cTn id="100" dur="300"/>
                                            <p:tgtEl>
                                              <p:spTgt spid="71"/>
                                            </p:tgtEl>
                                            <p:attrNameLst>
                                              <p:attrName>ppt_y</p:attrName>
                                            </p:attrNameLst>
                                          </p:cBhvr>
                                          <p:tavLst>
                                            <p:tav tm="0">
                                              <p:val>
                                                <p:strVal val="#ppt_y+#ppt_h*1.125000"/>
                                              </p:val>
                                            </p:tav>
                                            <p:tav tm="100000">
                                              <p:val>
                                                <p:strVal val="#ppt_y"/>
                                              </p:val>
                                            </p:tav>
                                          </p:tavLst>
                                        </p:anim>
                                        <p:animEffect transition="in" filter="wipe(up)">
                                          <p:cBhvr>
                                            <p:cTn id="101" dur="300"/>
                                            <p:tgtEl>
                                              <p:spTgt spid="71"/>
                                            </p:tgtEl>
                                          </p:cBhvr>
                                        </p:animEffect>
                                      </p:childTnLst>
                                    </p:cTn>
                                  </p:par>
                                  <p:par>
                                    <p:cTn id="102" presetID="12" presetClass="entr" presetSubtype="4" fill="hold" grpId="0" nodeType="withEffect">
                                      <p:stCondLst>
                                        <p:cond delay="1800"/>
                                      </p:stCondLst>
                                      <p:childTnLst>
                                        <p:set>
                                          <p:cBhvr>
                                            <p:cTn id="103" dur="1" fill="hold">
                                              <p:stCondLst>
                                                <p:cond delay="0"/>
                                              </p:stCondLst>
                                            </p:cTn>
                                            <p:tgtEl>
                                              <p:spTgt spid="72"/>
                                            </p:tgtEl>
                                            <p:attrNameLst>
                                              <p:attrName>style.visibility</p:attrName>
                                            </p:attrNameLst>
                                          </p:cBhvr>
                                          <p:to>
                                            <p:strVal val="visible"/>
                                          </p:to>
                                        </p:set>
                                        <p:anim calcmode="lin" valueType="num">
                                          <p:cBhvr additive="base">
                                            <p:cTn id="104" dur="300"/>
                                            <p:tgtEl>
                                              <p:spTgt spid="72"/>
                                            </p:tgtEl>
                                            <p:attrNameLst>
                                              <p:attrName>ppt_y</p:attrName>
                                            </p:attrNameLst>
                                          </p:cBhvr>
                                          <p:tavLst>
                                            <p:tav tm="0">
                                              <p:val>
                                                <p:strVal val="#ppt_y+#ppt_h*1.125000"/>
                                              </p:val>
                                            </p:tav>
                                            <p:tav tm="100000">
                                              <p:val>
                                                <p:strVal val="#ppt_y"/>
                                              </p:val>
                                            </p:tav>
                                          </p:tavLst>
                                        </p:anim>
                                        <p:animEffect transition="in" filter="wipe(up)">
                                          <p:cBhvr>
                                            <p:cTn id="105" dur="300"/>
                                            <p:tgtEl>
                                              <p:spTgt spid="72"/>
                                            </p:tgtEl>
                                          </p:cBhvr>
                                        </p:animEffect>
                                      </p:childTnLst>
                                    </p:cTn>
                                  </p:par>
                                  <p:par>
                                    <p:cTn id="106" presetID="12" presetClass="entr" presetSubtype="4" fill="hold" grpId="0" nodeType="withEffect">
                                      <p:stCondLst>
                                        <p:cond delay="2200"/>
                                      </p:stCondLst>
                                      <p:childTnLst>
                                        <p:set>
                                          <p:cBhvr>
                                            <p:cTn id="107" dur="1" fill="hold">
                                              <p:stCondLst>
                                                <p:cond delay="0"/>
                                              </p:stCondLst>
                                            </p:cTn>
                                            <p:tgtEl>
                                              <p:spTgt spid="73"/>
                                            </p:tgtEl>
                                            <p:attrNameLst>
                                              <p:attrName>style.visibility</p:attrName>
                                            </p:attrNameLst>
                                          </p:cBhvr>
                                          <p:to>
                                            <p:strVal val="visible"/>
                                          </p:to>
                                        </p:set>
                                        <p:anim calcmode="lin" valueType="num">
                                          <p:cBhvr additive="base">
                                            <p:cTn id="108" dur="300"/>
                                            <p:tgtEl>
                                              <p:spTgt spid="73"/>
                                            </p:tgtEl>
                                            <p:attrNameLst>
                                              <p:attrName>ppt_y</p:attrName>
                                            </p:attrNameLst>
                                          </p:cBhvr>
                                          <p:tavLst>
                                            <p:tav tm="0">
                                              <p:val>
                                                <p:strVal val="#ppt_y+#ppt_h*1.125000"/>
                                              </p:val>
                                            </p:tav>
                                            <p:tav tm="100000">
                                              <p:val>
                                                <p:strVal val="#ppt_y"/>
                                              </p:val>
                                            </p:tav>
                                          </p:tavLst>
                                        </p:anim>
                                        <p:animEffect transition="in" filter="wipe(up)">
                                          <p:cBhvr>
                                            <p:cTn id="109" dur="300"/>
                                            <p:tgtEl>
                                              <p:spTgt spid="73"/>
                                            </p:tgtEl>
                                          </p:cBhvr>
                                        </p:animEffect>
                                      </p:childTnLst>
                                    </p:cTn>
                                  </p:par>
                                  <p:par>
                                    <p:cTn id="110" presetID="12" presetClass="entr" presetSubtype="4" fill="hold" grpId="0" nodeType="withEffect">
                                      <p:stCondLst>
                                        <p:cond delay="2500"/>
                                      </p:stCondLst>
                                      <p:childTnLst>
                                        <p:set>
                                          <p:cBhvr>
                                            <p:cTn id="111" dur="1" fill="hold">
                                              <p:stCondLst>
                                                <p:cond delay="0"/>
                                              </p:stCondLst>
                                            </p:cTn>
                                            <p:tgtEl>
                                              <p:spTgt spid="74"/>
                                            </p:tgtEl>
                                            <p:attrNameLst>
                                              <p:attrName>style.visibility</p:attrName>
                                            </p:attrNameLst>
                                          </p:cBhvr>
                                          <p:to>
                                            <p:strVal val="visible"/>
                                          </p:to>
                                        </p:set>
                                        <p:anim calcmode="lin" valueType="num">
                                          <p:cBhvr additive="base">
                                            <p:cTn id="112" dur="300"/>
                                            <p:tgtEl>
                                              <p:spTgt spid="74"/>
                                            </p:tgtEl>
                                            <p:attrNameLst>
                                              <p:attrName>ppt_y</p:attrName>
                                            </p:attrNameLst>
                                          </p:cBhvr>
                                          <p:tavLst>
                                            <p:tav tm="0">
                                              <p:val>
                                                <p:strVal val="#ppt_y+#ppt_h*1.125000"/>
                                              </p:val>
                                            </p:tav>
                                            <p:tav tm="100000">
                                              <p:val>
                                                <p:strVal val="#ppt_y"/>
                                              </p:val>
                                            </p:tav>
                                          </p:tavLst>
                                        </p:anim>
                                        <p:animEffect transition="in" filter="wipe(up)">
                                          <p:cBhvr>
                                            <p:cTn id="113" dur="300"/>
                                            <p:tgtEl>
                                              <p:spTgt spid="74"/>
                                            </p:tgtEl>
                                          </p:cBhvr>
                                        </p:animEffect>
                                      </p:childTnLst>
                                    </p:cTn>
                                  </p:par>
                                  <p:par>
                                    <p:cTn id="114" presetID="12" presetClass="entr" presetSubtype="4" fill="hold" grpId="0" nodeType="withEffect">
                                      <p:stCondLst>
                                        <p:cond delay="3000"/>
                                      </p:stCondLst>
                                      <p:childTnLst>
                                        <p:set>
                                          <p:cBhvr>
                                            <p:cTn id="115" dur="1" fill="hold">
                                              <p:stCondLst>
                                                <p:cond delay="0"/>
                                              </p:stCondLst>
                                            </p:cTn>
                                            <p:tgtEl>
                                              <p:spTgt spid="75"/>
                                            </p:tgtEl>
                                            <p:attrNameLst>
                                              <p:attrName>style.visibility</p:attrName>
                                            </p:attrNameLst>
                                          </p:cBhvr>
                                          <p:to>
                                            <p:strVal val="visible"/>
                                          </p:to>
                                        </p:set>
                                        <p:anim calcmode="lin" valueType="num">
                                          <p:cBhvr additive="base">
                                            <p:cTn id="116" dur="300"/>
                                            <p:tgtEl>
                                              <p:spTgt spid="75"/>
                                            </p:tgtEl>
                                            <p:attrNameLst>
                                              <p:attrName>ppt_y</p:attrName>
                                            </p:attrNameLst>
                                          </p:cBhvr>
                                          <p:tavLst>
                                            <p:tav tm="0">
                                              <p:val>
                                                <p:strVal val="#ppt_y+#ppt_h*1.125000"/>
                                              </p:val>
                                            </p:tav>
                                            <p:tav tm="100000">
                                              <p:val>
                                                <p:strVal val="#ppt_y"/>
                                              </p:val>
                                            </p:tav>
                                          </p:tavLst>
                                        </p:anim>
                                        <p:animEffect transition="in" filter="wipe(up)">
                                          <p:cBhvr>
                                            <p:cTn id="117" dur="3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Graphic spid="45" grpId="0" uiExpand="1">
            <p:bldSub>
              <a:bldChart bld="category"/>
            </p:bldSub>
          </p:bldGraphic>
          <p:bldP spid="50" grpId="0" animBg="1"/>
          <p:bldP spid="51" grpId="0" animBg="1"/>
          <p:bldP spid="52" grpId="0" animBg="1"/>
          <p:bldP spid="53" grpId="0" animBg="1"/>
          <p:bldP spid="54" grpId="0"/>
          <p:bldP spid="55" grpId="0"/>
          <p:bldP spid="56" grpId="0"/>
          <p:bldP spid="57" grpId="0"/>
          <p:bldP spid="61" grpId="0" animBg="1"/>
          <p:bldP spid="62" grpId="0"/>
          <p:bldP spid="63" grpId="0" animBg="1"/>
          <p:bldP spid="64" grpId="0"/>
          <p:bldP spid="70" grpId="0"/>
          <p:bldP spid="71" grpId="0"/>
          <p:bldP spid="72" grpId="0"/>
          <p:bldP spid="73" grpId="0"/>
          <p:bldP spid="74" grpId="0"/>
          <p:bldP spid="7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19</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6" name="TextBox 45"/>
          <p:cNvSpPr txBox="1"/>
          <p:nvPr/>
        </p:nvSpPr>
        <p:spPr>
          <a:xfrm>
            <a:off x="10403564" y="3229544"/>
            <a:ext cx="9713236"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Completed Work Order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0491186" y="4518214"/>
            <a:ext cx="213624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5"/>
          <p:cNvGraphicFramePr>
            <a:graphicFrameLocks/>
          </p:cNvGraphicFramePr>
          <p:nvPr>
            <p:extLst>
              <p:ext uri="{D42A27DB-BD31-4B8C-83A1-F6EECF244321}">
                <p14:modId xmlns:p14="http://schemas.microsoft.com/office/powerpoint/2010/main" val="1815559535"/>
              </p:ext>
            </p:extLst>
          </p:nvPr>
        </p:nvGraphicFramePr>
        <p:xfrm>
          <a:off x="548640" y="1741714"/>
          <a:ext cx="9727474" cy="9074969"/>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12070612" y="6475758"/>
            <a:ext cx="747103" cy="747103"/>
          </a:xfrm>
          <a:prstGeom prst="ellipse">
            <a:avLst/>
          </a:prstGeom>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2"/>
              </a:solidFill>
            </a:endParaRPr>
          </a:p>
        </p:txBody>
      </p:sp>
      <p:sp>
        <p:nvSpPr>
          <p:cNvPr id="12" name="Oval 11"/>
          <p:cNvSpPr/>
          <p:nvPr/>
        </p:nvSpPr>
        <p:spPr>
          <a:xfrm>
            <a:off x="12070612" y="8060425"/>
            <a:ext cx="747103" cy="747103"/>
          </a:xfrm>
          <a:prstGeom prst="ellipse">
            <a:avLst/>
          </a:prstGeom>
          <a:solidFill>
            <a:schemeClr val="accent5">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bg2"/>
              </a:solidFill>
            </a:endParaRPr>
          </a:p>
        </p:txBody>
      </p:sp>
      <p:sp>
        <p:nvSpPr>
          <p:cNvPr id="13" name="TextBox 12"/>
          <p:cNvSpPr txBox="1"/>
          <p:nvPr/>
        </p:nvSpPr>
        <p:spPr>
          <a:xfrm>
            <a:off x="13093372" y="8234219"/>
            <a:ext cx="369043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6" name="TextBox 15"/>
          <p:cNvSpPr txBox="1"/>
          <p:nvPr/>
        </p:nvSpPr>
        <p:spPr>
          <a:xfrm>
            <a:off x="13121081" y="6584217"/>
            <a:ext cx="2841419"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1"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22" name="Rectangle 21"/>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18293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a:spLocks/>
          </p:cNvSpPr>
          <p:nvPr/>
        </p:nvSpPr>
        <p:spPr bwMode="auto">
          <a:xfrm>
            <a:off x="7392717" y="7629927"/>
            <a:ext cx="1847372" cy="1514073"/>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chemeClr val="tx2">
              <a:lumMod val="90000"/>
              <a:lumOff val="10000"/>
            </a:schemeClr>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3200"/>
          </a:p>
        </p:txBody>
      </p:sp>
      <p:sp>
        <p:nvSpPr>
          <p:cNvPr id="71" name="Freeform 7"/>
          <p:cNvSpPr>
            <a:spLocks/>
          </p:cNvSpPr>
          <p:nvPr/>
        </p:nvSpPr>
        <p:spPr bwMode="auto">
          <a:xfrm>
            <a:off x="6192905" y="1828800"/>
            <a:ext cx="4183464" cy="1370865"/>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accent1"/>
          </a:solidFill>
          <a:ln w="0">
            <a:noFill/>
            <a:prstDash val="solid"/>
            <a:round/>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01</a:t>
            </a:r>
            <a:endParaRPr lang="en-US" sz="4400" dirty="0">
              <a:solidFill>
                <a:schemeClr val="bg2"/>
              </a:solidFill>
              <a:latin typeface="Bebas Neue Bold" panose="020B0606020202050201" pitchFamily="34" charset="0"/>
            </a:endParaRPr>
          </a:p>
        </p:txBody>
      </p:sp>
      <p:sp>
        <p:nvSpPr>
          <p:cNvPr id="72" name="Freeform 71"/>
          <p:cNvSpPr>
            <a:spLocks/>
          </p:cNvSpPr>
          <p:nvPr/>
        </p:nvSpPr>
        <p:spPr bwMode="auto">
          <a:xfrm>
            <a:off x="6068280" y="3302293"/>
            <a:ext cx="4432712" cy="1319548"/>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2"/>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02</a:t>
            </a:r>
            <a:endParaRPr lang="en-US" sz="4400" dirty="0">
              <a:solidFill>
                <a:schemeClr val="bg2"/>
              </a:solidFill>
              <a:latin typeface="Bebas Neue Bold" panose="020B0606020202050201" pitchFamily="34" charset="0"/>
            </a:endParaRPr>
          </a:p>
        </p:txBody>
      </p:sp>
      <p:sp>
        <p:nvSpPr>
          <p:cNvPr id="73" name="Freeform 12"/>
          <p:cNvSpPr>
            <a:spLocks/>
          </p:cNvSpPr>
          <p:nvPr/>
        </p:nvSpPr>
        <p:spPr bwMode="auto">
          <a:xfrm>
            <a:off x="6911327" y="6149101"/>
            <a:ext cx="2744177" cy="1370865"/>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4"/>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04</a:t>
            </a:r>
            <a:endParaRPr lang="en-US" sz="4400" dirty="0">
              <a:solidFill>
                <a:schemeClr val="bg2"/>
              </a:solidFill>
              <a:latin typeface="Bebas Neue Bold" panose="020B0606020202050201" pitchFamily="34" charset="0"/>
            </a:endParaRPr>
          </a:p>
        </p:txBody>
      </p:sp>
      <p:sp>
        <p:nvSpPr>
          <p:cNvPr id="74" name="Freeform 14"/>
          <p:cNvSpPr>
            <a:spLocks/>
          </p:cNvSpPr>
          <p:nvPr/>
        </p:nvSpPr>
        <p:spPr bwMode="auto">
          <a:xfrm>
            <a:off x="6188018" y="4726918"/>
            <a:ext cx="4193236" cy="1319548"/>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03</a:t>
            </a:r>
            <a:endParaRPr lang="en-US" sz="4400" dirty="0">
              <a:solidFill>
                <a:schemeClr val="bg2"/>
              </a:solidFill>
              <a:latin typeface="Bebas Neue Bold" panose="020B0606020202050201" pitchFamily="34" charset="0"/>
            </a:endParaRPr>
          </a:p>
        </p:txBody>
      </p:sp>
      <p:sp>
        <p:nvSpPr>
          <p:cNvPr id="97" name="Rectangle 96"/>
          <p:cNvSpPr/>
          <p:nvPr/>
        </p:nvSpPr>
        <p:spPr>
          <a:xfrm>
            <a:off x="12718472" y="4022965"/>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p>
        </p:txBody>
      </p:sp>
      <p:grpSp>
        <p:nvGrpSpPr>
          <p:cNvPr id="107" name="Group 106"/>
          <p:cNvGrpSpPr/>
          <p:nvPr/>
        </p:nvGrpSpPr>
        <p:grpSpPr>
          <a:xfrm>
            <a:off x="11454937" y="3921095"/>
            <a:ext cx="914400" cy="914400"/>
            <a:chOff x="10058400" y="3921095"/>
            <a:chExt cx="914400" cy="914400"/>
          </a:xfrm>
        </p:grpSpPr>
        <p:sp>
          <p:nvSpPr>
            <p:cNvPr id="94" name="Heptagon 93"/>
            <p:cNvSpPr/>
            <p:nvPr/>
          </p:nvSpPr>
          <p:spPr>
            <a:xfrm>
              <a:off x="10058400" y="3921095"/>
              <a:ext cx="914400" cy="914400"/>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hape 2446"/>
            <p:cNvSpPr/>
            <p:nvPr/>
          </p:nvSpPr>
          <p:spPr>
            <a:xfrm>
              <a:off x="10259517" y="4145510"/>
              <a:ext cx="512166" cy="4655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99" name="Rectangle 98"/>
          <p:cNvSpPr/>
          <p:nvPr/>
        </p:nvSpPr>
        <p:spPr>
          <a:xfrm>
            <a:off x="12718472" y="1902340"/>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p>
        </p:txBody>
      </p:sp>
      <p:grpSp>
        <p:nvGrpSpPr>
          <p:cNvPr id="108" name="Group 107"/>
          <p:cNvGrpSpPr/>
          <p:nvPr/>
        </p:nvGrpSpPr>
        <p:grpSpPr>
          <a:xfrm>
            <a:off x="11454937" y="1851405"/>
            <a:ext cx="914400" cy="914400"/>
            <a:chOff x="10058400" y="1851405"/>
            <a:chExt cx="914400" cy="914400"/>
          </a:xfrm>
        </p:grpSpPr>
        <p:sp>
          <p:nvSpPr>
            <p:cNvPr id="93" name="Heptagon 92"/>
            <p:cNvSpPr/>
            <p:nvPr/>
          </p:nvSpPr>
          <p:spPr>
            <a:xfrm>
              <a:off x="10058400" y="1851405"/>
              <a:ext cx="914400" cy="914400"/>
            </a:xfrm>
            <a:prstGeom prst="hep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hape 2447"/>
            <p:cNvSpPr/>
            <p:nvPr/>
          </p:nvSpPr>
          <p:spPr>
            <a:xfrm>
              <a:off x="10259517" y="2099099"/>
              <a:ext cx="512166" cy="41901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106" name="Group 105"/>
          <p:cNvGrpSpPr/>
          <p:nvPr/>
        </p:nvGrpSpPr>
        <p:grpSpPr>
          <a:xfrm>
            <a:off x="11454937" y="5990785"/>
            <a:ext cx="914400" cy="914400"/>
            <a:chOff x="10058400" y="5990785"/>
            <a:chExt cx="914400" cy="914400"/>
          </a:xfrm>
        </p:grpSpPr>
        <p:sp>
          <p:nvSpPr>
            <p:cNvPr id="96" name="Heptagon 95"/>
            <p:cNvSpPr/>
            <p:nvPr/>
          </p:nvSpPr>
          <p:spPr>
            <a:xfrm>
              <a:off x="10058400" y="5990785"/>
              <a:ext cx="914400" cy="914400"/>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hape 2430"/>
            <p:cNvSpPr/>
            <p:nvPr/>
          </p:nvSpPr>
          <p:spPr>
            <a:xfrm>
              <a:off x="10259517" y="6191922"/>
              <a:ext cx="512166" cy="512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02" name="Rectangle 101"/>
          <p:cNvSpPr/>
          <p:nvPr/>
        </p:nvSpPr>
        <p:spPr>
          <a:xfrm>
            <a:off x="12718472" y="6057948"/>
            <a:ext cx="5602778" cy="812530"/>
          </a:xfrm>
          <a:prstGeom prst="rect">
            <a:avLst/>
          </a:prstGeom>
        </p:spPr>
        <p:txBody>
          <a:bodyPr wrap="square">
            <a:spAutoFit/>
          </a:bodyPr>
          <a:lstStyle/>
          <a:p>
            <a:pPr>
              <a:lnSpc>
                <a:spcPct val="130000"/>
              </a:lnSpc>
            </a:pPr>
            <a:r>
              <a:rPr lang="en-US" sz="4000" b="1" dirty="0">
                <a:solidFill>
                  <a:schemeClr val="tx2">
                    <a:lumMod val="75000"/>
                    <a:lumOff val="25000"/>
                  </a:schemeClr>
                </a:solidFill>
                <a:latin typeface="Roboto" panose="02000000000000000000" pitchFamily="2" charset="0"/>
                <a:ea typeface="Roboto" panose="02000000000000000000" pitchFamily="2" charset="0"/>
              </a:rPr>
              <a:t>FEATURES AND DEMO</a:t>
            </a:r>
          </a:p>
        </p:txBody>
      </p:sp>
      <p:grpSp>
        <p:nvGrpSpPr>
          <p:cNvPr id="105" name="Group 104"/>
          <p:cNvGrpSpPr/>
          <p:nvPr/>
        </p:nvGrpSpPr>
        <p:grpSpPr>
          <a:xfrm>
            <a:off x="11454937" y="8060474"/>
            <a:ext cx="914400" cy="914400"/>
            <a:chOff x="10058400" y="8060474"/>
            <a:chExt cx="914400" cy="914400"/>
          </a:xfrm>
        </p:grpSpPr>
        <p:sp>
          <p:nvSpPr>
            <p:cNvPr id="95" name="Heptagon 94"/>
            <p:cNvSpPr/>
            <p:nvPr/>
          </p:nvSpPr>
          <p:spPr>
            <a:xfrm>
              <a:off x="10058400" y="8060474"/>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2413"/>
            <p:cNvSpPr/>
            <p:nvPr/>
          </p:nvSpPr>
          <p:spPr>
            <a:xfrm>
              <a:off x="10259517" y="8267428"/>
              <a:ext cx="512166" cy="50049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04" name="Rectangle 103"/>
          <p:cNvSpPr/>
          <p:nvPr/>
        </p:nvSpPr>
        <p:spPr>
          <a:xfrm>
            <a:off x="12718472" y="8162344"/>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FUTURE PLAN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09" name="TextBox 108"/>
          <p:cNvSpPr txBox="1"/>
          <p:nvPr/>
        </p:nvSpPr>
        <p:spPr>
          <a:xfrm>
            <a:off x="1763420" y="4371438"/>
            <a:ext cx="3518912" cy="1015663"/>
          </a:xfrm>
          <a:prstGeom prst="rect">
            <a:avLst/>
          </a:prstGeom>
          <a:noFill/>
        </p:spPr>
        <p:txBody>
          <a:bodyPr wrap="none" rtlCol="0">
            <a:spAutoFit/>
          </a:bodyPr>
          <a:lstStyle/>
          <a:p>
            <a:r>
              <a:rPr lang="en-US" sz="6000" dirty="0" smtClean="0">
                <a:solidFill>
                  <a:schemeClr val="tx2">
                    <a:lumMod val="75000"/>
                    <a:lumOff val="25000"/>
                  </a:schemeClr>
                </a:solidFill>
                <a:latin typeface="Arial" pitchFamily="34" charset="0"/>
                <a:cs typeface="Arial" pitchFamily="34" charset="0"/>
              </a:rPr>
              <a:t>OUTLINE</a:t>
            </a:r>
            <a:endParaRPr lang="en-US" sz="6000" dirty="0">
              <a:solidFill>
                <a:schemeClr val="tx2">
                  <a:lumMod val="75000"/>
                  <a:lumOff val="25000"/>
                </a:schemeClr>
              </a:solidFill>
              <a:latin typeface="Arial" pitchFamily="34" charset="0"/>
              <a:cs typeface="Arial" pitchFamily="34" charset="0"/>
            </a:endParaRPr>
          </a:p>
        </p:txBody>
      </p:sp>
      <p:sp>
        <p:nvSpPr>
          <p:cNvPr id="2" name="Footer Placeholder 1"/>
          <p:cNvSpPr>
            <a:spLocks noGrp="1"/>
          </p:cNvSpPr>
          <p:nvPr>
            <p:ph type="ftr" sz="quarter" idx="11"/>
          </p:nvPr>
        </p:nvSpPr>
        <p:spPr/>
        <p:txBody>
          <a:bodyPr/>
          <a:lstStyle/>
          <a:p>
            <a:r>
              <a:rPr lang="en-US" dirty="0" smtClean="0"/>
              <a:t>Equipment Management System for Construction Company</a:t>
            </a:r>
            <a:endParaRPr lang="en-US" dirty="0"/>
          </a:p>
        </p:txBody>
      </p:sp>
      <p:sp>
        <p:nvSpPr>
          <p:cNvPr id="3" name="Slide Number Placeholder 2"/>
          <p:cNvSpPr>
            <a:spLocks noGrp="1"/>
          </p:cNvSpPr>
          <p:nvPr>
            <p:ph type="sldNum" sz="quarter" idx="12"/>
          </p:nvPr>
        </p:nvSpPr>
        <p:spPr/>
        <p:txBody>
          <a:bodyPr/>
          <a:lstStyle/>
          <a:p>
            <a:fld id="{72C24A95-05C1-4CD5-A1C1-BD3EB71AABA9}" type="slidenum">
              <a:rPr lang="en-US" smtClean="0"/>
              <a:t>2</a:t>
            </a:fld>
            <a:endParaRPr lang="en-US" dirty="0"/>
          </a:p>
        </p:txBody>
      </p:sp>
    </p:spTree>
    <p:extLst>
      <p:ext uri="{BB962C8B-B14F-4D97-AF65-F5344CB8AC3E}">
        <p14:creationId xmlns:p14="http://schemas.microsoft.com/office/powerpoint/2010/main" val="9648714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3000">
                                      <p:stCondLst>
                                        <p:cond delay="700"/>
                                      </p:stCondLst>
                                      <p:childTnLst>
                                        <p:set>
                                          <p:cBhvr>
                                            <p:cTn id="6" dur="1" fill="hold">
                                              <p:stCondLst>
                                                <p:cond delay="0"/>
                                              </p:stCondLst>
                                            </p:cTn>
                                            <p:tgtEl>
                                              <p:spTgt spid="70"/>
                                            </p:tgtEl>
                                            <p:attrNameLst>
                                              <p:attrName>style.visibility</p:attrName>
                                            </p:attrNameLst>
                                          </p:cBhvr>
                                          <p:to>
                                            <p:strVal val="visible"/>
                                          </p:to>
                                        </p:set>
                                        <p:anim calcmode="lin" valueType="num" p14:bounceEnd="53000">
                                          <p:cBhvr additive="base">
                                            <p:cTn id="7" dur="1000" fill="hold"/>
                                            <p:tgtEl>
                                              <p:spTgt spid="70"/>
                                            </p:tgtEl>
                                            <p:attrNameLst>
                                              <p:attrName>ppt_x</p:attrName>
                                            </p:attrNameLst>
                                          </p:cBhvr>
                                          <p:tavLst>
                                            <p:tav tm="0">
                                              <p:val>
                                                <p:strVal val="#ppt_x"/>
                                              </p:val>
                                            </p:tav>
                                            <p:tav tm="100000">
                                              <p:val>
                                                <p:strVal val="#ppt_x"/>
                                              </p:val>
                                            </p:tav>
                                          </p:tavLst>
                                        </p:anim>
                                        <p:anim calcmode="lin" valueType="num" p14:bounceEnd="53000">
                                          <p:cBhvr additive="base">
                                            <p:cTn id="8" dur="10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3000">
                                      <p:stCondLst>
                                        <p:cond delay="1000"/>
                                      </p:stCondLst>
                                      <p:childTnLst>
                                        <p:set>
                                          <p:cBhvr>
                                            <p:cTn id="10" dur="1" fill="hold">
                                              <p:stCondLst>
                                                <p:cond delay="0"/>
                                              </p:stCondLst>
                                            </p:cTn>
                                            <p:tgtEl>
                                              <p:spTgt spid="73"/>
                                            </p:tgtEl>
                                            <p:attrNameLst>
                                              <p:attrName>style.visibility</p:attrName>
                                            </p:attrNameLst>
                                          </p:cBhvr>
                                          <p:to>
                                            <p:strVal val="visible"/>
                                          </p:to>
                                        </p:set>
                                        <p:anim calcmode="lin" valueType="num" p14:bounceEnd="53000">
                                          <p:cBhvr additive="base">
                                            <p:cTn id="11" dur="1000" fill="hold"/>
                                            <p:tgtEl>
                                              <p:spTgt spid="73"/>
                                            </p:tgtEl>
                                            <p:attrNameLst>
                                              <p:attrName>ppt_x</p:attrName>
                                            </p:attrNameLst>
                                          </p:cBhvr>
                                          <p:tavLst>
                                            <p:tav tm="0">
                                              <p:val>
                                                <p:strVal val="#ppt_x"/>
                                              </p:val>
                                            </p:tav>
                                            <p:tav tm="100000">
                                              <p:val>
                                                <p:strVal val="#ppt_x"/>
                                              </p:val>
                                            </p:tav>
                                          </p:tavLst>
                                        </p:anim>
                                        <p:anim calcmode="lin" valueType="num" p14:bounceEnd="53000">
                                          <p:cBhvr additive="base">
                                            <p:cTn id="12" dur="10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3000">
                                      <p:stCondLst>
                                        <p:cond delay="1300"/>
                                      </p:stCondLst>
                                      <p:childTnLst>
                                        <p:set>
                                          <p:cBhvr>
                                            <p:cTn id="14" dur="1" fill="hold">
                                              <p:stCondLst>
                                                <p:cond delay="0"/>
                                              </p:stCondLst>
                                            </p:cTn>
                                            <p:tgtEl>
                                              <p:spTgt spid="74"/>
                                            </p:tgtEl>
                                            <p:attrNameLst>
                                              <p:attrName>style.visibility</p:attrName>
                                            </p:attrNameLst>
                                          </p:cBhvr>
                                          <p:to>
                                            <p:strVal val="visible"/>
                                          </p:to>
                                        </p:set>
                                        <p:anim calcmode="lin" valueType="num" p14:bounceEnd="53000">
                                          <p:cBhvr additive="base">
                                            <p:cTn id="15" dur="1000" fill="hold"/>
                                            <p:tgtEl>
                                              <p:spTgt spid="74"/>
                                            </p:tgtEl>
                                            <p:attrNameLst>
                                              <p:attrName>ppt_x</p:attrName>
                                            </p:attrNameLst>
                                          </p:cBhvr>
                                          <p:tavLst>
                                            <p:tav tm="0">
                                              <p:val>
                                                <p:strVal val="#ppt_x"/>
                                              </p:val>
                                            </p:tav>
                                            <p:tav tm="100000">
                                              <p:val>
                                                <p:strVal val="#ppt_x"/>
                                              </p:val>
                                            </p:tav>
                                          </p:tavLst>
                                        </p:anim>
                                        <p:anim calcmode="lin" valueType="num" p14:bounceEnd="53000">
                                          <p:cBhvr additive="base">
                                            <p:cTn id="16" dur="1000" fill="hold"/>
                                            <p:tgtEl>
                                              <p:spTgt spid="7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3000">
                                      <p:stCondLst>
                                        <p:cond delay="1700"/>
                                      </p:stCondLst>
                                      <p:childTnLst>
                                        <p:set>
                                          <p:cBhvr>
                                            <p:cTn id="18" dur="1" fill="hold">
                                              <p:stCondLst>
                                                <p:cond delay="0"/>
                                              </p:stCondLst>
                                            </p:cTn>
                                            <p:tgtEl>
                                              <p:spTgt spid="72"/>
                                            </p:tgtEl>
                                            <p:attrNameLst>
                                              <p:attrName>style.visibility</p:attrName>
                                            </p:attrNameLst>
                                          </p:cBhvr>
                                          <p:to>
                                            <p:strVal val="visible"/>
                                          </p:to>
                                        </p:set>
                                        <p:anim calcmode="lin" valueType="num" p14:bounceEnd="53000">
                                          <p:cBhvr additive="base">
                                            <p:cTn id="19" dur="1000" fill="hold"/>
                                            <p:tgtEl>
                                              <p:spTgt spid="72"/>
                                            </p:tgtEl>
                                            <p:attrNameLst>
                                              <p:attrName>ppt_x</p:attrName>
                                            </p:attrNameLst>
                                          </p:cBhvr>
                                          <p:tavLst>
                                            <p:tav tm="0">
                                              <p:val>
                                                <p:strVal val="#ppt_x"/>
                                              </p:val>
                                            </p:tav>
                                            <p:tav tm="100000">
                                              <p:val>
                                                <p:strVal val="#ppt_x"/>
                                              </p:val>
                                            </p:tav>
                                          </p:tavLst>
                                        </p:anim>
                                        <p:anim calcmode="lin" valueType="num" p14:bounceEnd="53000">
                                          <p:cBhvr additive="base">
                                            <p:cTn id="20" dur="1000" fill="hold"/>
                                            <p:tgtEl>
                                              <p:spTgt spid="7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3000">
                                      <p:stCondLst>
                                        <p:cond delay="1900"/>
                                      </p:stCondLst>
                                      <p:childTnLst>
                                        <p:set>
                                          <p:cBhvr>
                                            <p:cTn id="22" dur="1" fill="hold">
                                              <p:stCondLst>
                                                <p:cond delay="0"/>
                                              </p:stCondLst>
                                            </p:cTn>
                                            <p:tgtEl>
                                              <p:spTgt spid="71"/>
                                            </p:tgtEl>
                                            <p:attrNameLst>
                                              <p:attrName>style.visibility</p:attrName>
                                            </p:attrNameLst>
                                          </p:cBhvr>
                                          <p:to>
                                            <p:strVal val="visible"/>
                                          </p:to>
                                        </p:set>
                                        <p:anim calcmode="lin" valueType="num" p14:bounceEnd="53000">
                                          <p:cBhvr additive="base">
                                            <p:cTn id="23" dur="1000" fill="hold"/>
                                            <p:tgtEl>
                                              <p:spTgt spid="71"/>
                                            </p:tgtEl>
                                            <p:attrNameLst>
                                              <p:attrName>ppt_x</p:attrName>
                                            </p:attrNameLst>
                                          </p:cBhvr>
                                          <p:tavLst>
                                            <p:tav tm="0">
                                              <p:val>
                                                <p:strVal val="#ppt_x"/>
                                              </p:val>
                                            </p:tav>
                                            <p:tav tm="100000">
                                              <p:val>
                                                <p:strVal val="#ppt_x"/>
                                              </p:val>
                                            </p:tav>
                                          </p:tavLst>
                                        </p:anim>
                                        <p:anim calcmode="lin" valueType="num" p14:bounceEnd="53000">
                                          <p:cBhvr additive="base">
                                            <p:cTn id="24" dur="10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55000">
                                      <p:stCondLst>
                                        <p:cond delay="1100"/>
                                      </p:stCondLst>
                                      <p:childTnLst>
                                        <p:set>
                                          <p:cBhvr>
                                            <p:cTn id="26" dur="1" fill="hold">
                                              <p:stCondLst>
                                                <p:cond delay="0"/>
                                              </p:stCondLst>
                                            </p:cTn>
                                            <p:tgtEl>
                                              <p:spTgt spid="105"/>
                                            </p:tgtEl>
                                            <p:attrNameLst>
                                              <p:attrName>style.visibility</p:attrName>
                                            </p:attrNameLst>
                                          </p:cBhvr>
                                          <p:to>
                                            <p:strVal val="visible"/>
                                          </p:to>
                                        </p:set>
                                        <p:anim calcmode="lin" valueType="num" p14:bounceEnd="55000">
                                          <p:cBhvr additive="base">
                                            <p:cTn id="27" dur="1000" fill="hold"/>
                                            <p:tgtEl>
                                              <p:spTgt spid="105"/>
                                            </p:tgtEl>
                                            <p:attrNameLst>
                                              <p:attrName>ppt_x</p:attrName>
                                            </p:attrNameLst>
                                          </p:cBhvr>
                                          <p:tavLst>
                                            <p:tav tm="0">
                                              <p:val>
                                                <p:strVal val="#ppt_x"/>
                                              </p:val>
                                            </p:tav>
                                            <p:tav tm="100000">
                                              <p:val>
                                                <p:strVal val="#ppt_x"/>
                                              </p:val>
                                            </p:tav>
                                          </p:tavLst>
                                        </p:anim>
                                        <p:anim calcmode="lin" valueType="num" p14:bounceEnd="55000">
                                          <p:cBhvr additive="base">
                                            <p:cTn id="28" dur="1000" fill="hold"/>
                                            <p:tgtEl>
                                              <p:spTgt spid="105"/>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14:presetBounceEnd="55000">
                                      <p:stCondLst>
                                        <p:cond delay="1400"/>
                                      </p:stCondLst>
                                      <p:childTnLst>
                                        <p:set>
                                          <p:cBhvr>
                                            <p:cTn id="30" dur="1" fill="hold">
                                              <p:stCondLst>
                                                <p:cond delay="0"/>
                                              </p:stCondLst>
                                            </p:cTn>
                                            <p:tgtEl>
                                              <p:spTgt spid="106"/>
                                            </p:tgtEl>
                                            <p:attrNameLst>
                                              <p:attrName>style.visibility</p:attrName>
                                            </p:attrNameLst>
                                          </p:cBhvr>
                                          <p:to>
                                            <p:strVal val="visible"/>
                                          </p:to>
                                        </p:set>
                                        <p:anim calcmode="lin" valueType="num" p14:bounceEnd="55000">
                                          <p:cBhvr additive="base">
                                            <p:cTn id="31" dur="1000" fill="hold"/>
                                            <p:tgtEl>
                                              <p:spTgt spid="106"/>
                                            </p:tgtEl>
                                            <p:attrNameLst>
                                              <p:attrName>ppt_x</p:attrName>
                                            </p:attrNameLst>
                                          </p:cBhvr>
                                          <p:tavLst>
                                            <p:tav tm="0">
                                              <p:val>
                                                <p:strVal val="#ppt_x"/>
                                              </p:val>
                                            </p:tav>
                                            <p:tav tm="100000">
                                              <p:val>
                                                <p:strVal val="#ppt_x"/>
                                              </p:val>
                                            </p:tav>
                                          </p:tavLst>
                                        </p:anim>
                                        <p:anim calcmode="lin" valueType="num" p14:bounceEnd="55000">
                                          <p:cBhvr additive="base">
                                            <p:cTn id="32" dur="1000" fill="hold"/>
                                            <p:tgtEl>
                                              <p:spTgt spid="10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55000">
                                      <p:stCondLst>
                                        <p:cond delay="1900"/>
                                      </p:stCondLst>
                                      <p:childTnLst>
                                        <p:set>
                                          <p:cBhvr>
                                            <p:cTn id="34" dur="1" fill="hold">
                                              <p:stCondLst>
                                                <p:cond delay="0"/>
                                              </p:stCondLst>
                                            </p:cTn>
                                            <p:tgtEl>
                                              <p:spTgt spid="107"/>
                                            </p:tgtEl>
                                            <p:attrNameLst>
                                              <p:attrName>style.visibility</p:attrName>
                                            </p:attrNameLst>
                                          </p:cBhvr>
                                          <p:to>
                                            <p:strVal val="visible"/>
                                          </p:to>
                                        </p:set>
                                        <p:anim calcmode="lin" valueType="num" p14:bounceEnd="55000">
                                          <p:cBhvr additive="base">
                                            <p:cTn id="35" dur="1000" fill="hold"/>
                                            <p:tgtEl>
                                              <p:spTgt spid="107"/>
                                            </p:tgtEl>
                                            <p:attrNameLst>
                                              <p:attrName>ppt_x</p:attrName>
                                            </p:attrNameLst>
                                          </p:cBhvr>
                                          <p:tavLst>
                                            <p:tav tm="0">
                                              <p:val>
                                                <p:strVal val="#ppt_x"/>
                                              </p:val>
                                            </p:tav>
                                            <p:tav tm="100000">
                                              <p:val>
                                                <p:strVal val="#ppt_x"/>
                                              </p:val>
                                            </p:tav>
                                          </p:tavLst>
                                        </p:anim>
                                        <p:anim calcmode="lin" valueType="num" p14:bounceEnd="55000">
                                          <p:cBhvr additive="base">
                                            <p:cTn id="36" dur="1000" fill="hold"/>
                                            <p:tgtEl>
                                              <p:spTgt spid="10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14:presetBounceEnd="55000">
                                      <p:stCondLst>
                                        <p:cond delay="2200"/>
                                      </p:stCondLst>
                                      <p:childTnLst>
                                        <p:set>
                                          <p:cBhvr>
                                            <p:cTn id="38" dur="1" fill="hold">
                                              <p:stCondLst>
                                                <p:cond delay="0"/>
                                              </p:stCondLst>
                                            </p:cTn>
                                            <p:tgtEl>
                                              <p:spTgt spid="108"/>
                                            </p:tgtEl>
                                            <p:attrNameLst>
                                              <p:attrName>style.visibility</p:attrName>
                                            </p:attrNameLst>
                                          </p:cBhvr>
                                          <p:to>
                                            <p:strVal val="visible"/>
                                          </p:to>
                                        </p:set>
                                        <p:anim calcmode="lin" valueType="num" p14:bounceEnd="55000">
                                          <p:cBhvr additive="base">
                                            <p:cTn id="39" dur="1000" fill="hold"/>
                                            <p:tgtEl>
                                              <p:spTgt spid="108"/>
                                            </p:tgtEl>
                                            <p:attrNameLst>
                                              <p:attrName>ppt_x</p:attrName>
                                            </p:attrNameLst>
                                          </p:cBhvr>
                                          <p:tavLst>
                                            <p:tav tm="0">
                                              <p:val>
                                                <p:strVal val="#ppt_x"/>
                                              </p:val>
                                            </p:tav>
                                            <p:tav tm="100000">
                                              <p:val>
                                                <p:strVal val="#ppt_x"/>
                                              </p:val>
                                            </p:tav>
                                          </p:tavLst>
                                        </p:anim>
                                        <p:anim calcmode="lin" valueType="num" p14:bounceEnd="55000">
                                          <p:cBhvr additive="base">
                                            <p:cTn id="40" dur="1000" fill="hold"/>
                                            <p:tgtEl>
                                              <p:spTgt spid="108"/>
                                            </p:tgtEl>
                                            <p:attrNameLst>
                                              <p:attrName>ppt_y</p:attrName>
                                            </p:attrNameLst>
                                          </p:cBhvr>
                                          <p:tavLst>
                                            <p:tav tm="0">
                                              <p:val>
                                                <p:strVal val="0-#ppt_h/2"/>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240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97" grpId="0"/>
          <p:bldP spid="99" grpId="0"/>
          <p:bldP spid="102" grpId="0"/>
          <p:bldP spid="10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70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1000" fill="hold"/>
                                            <p:tgtEl>
                                              <p:spTgt spid="70"/>
                                            </p:tgtEl>
                                            <p:attrNameLst>
                                              <p:attrName>ppt_x</p:attrName>
                                            </p:attrNameLst>
                                          </p:cBhvr>
                                          <p:tavLst>
                                            <p:tav tm="0">
                                              <p:val>
                                                <p:strVal val="#ppt_x"/>
                                              </p:val>
                                            </p:tav>
                                            <p:tav tm="100000">
                                              <p:val>
                                                <p:strVal val="#ppt_x"/>
                                              </p:val>
                                            </p:tav>
                                          </p:tavLst>
                                        </p:anim>
                                        <p:anim calcmode="lin" valueType="num">
                                          <p:cBhvr additive="base">
                                            <p:cTn id="8" dur="10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1000" fill="hold"/>
                                            <p:tgtEl>
                                              <p:spTgt spid="73"/>
                                            </p:tgtEl>
                                            <p:attrNameLst>
                                              <p:attrName>ppt_x</p:attrName>
                                            </p:attrNameLst>
                                          </p:cBhvr>
                                          <p:tavLst>
                                            <p:tav tm="0">
                                              <p:val>
                                                <p:strVal val="#ppt_x"/>
                                              </p:val>
                                            </p:tav>
                                            <p:tav tm="100000">
                                              <p:val>
                                                <p:strVal val="#ppt_x"/>
                                              </p:val>
                                            </p:tav>
                                          </p:tavLst>
                                        </p:anim>
                                        <p:anim calcmode="lin" valueType="num">
                                          <p:cBhvr additive="base">
                                            <p:cTn id="12" dur="10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30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1000" fill="hold"/>
                                            <p:tgtEl>
                                              <p:spTgt spid="74"/>
                                            </p:tgtEl>
                                            <p:attrNameLst>
                                              <p:attrName>ppt_x</p:attrName>
                                            </p:attrNameLst>
                                          </p:cBhvr>
                                          <p:tavLst>
                                            <p:tav tm="0">
                                              <p:val>
                                                <p:strVal val="#ppt_x"/>
                                              </p:val>
                                            </p:tav>
                                            <p:tav tm="100000">
                                              <p:val>
                                                <p:strVal val="#ppt_x"/>
                                              </p:val>
                                            </p:tav>
                                          </p:tavLst>
                                        </p:anim>
                                        <p:anim calcmode="lin" valueType="num">
                                          <p:cBhvr additive="base">
                                            <p:cTn id="16" dur="1000" fill="hold"/>
                                            <p:tgtEl>
                                              <p:spTgt spid="7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70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1000" fill="hold"/>
                                            <p:tgtEl>
                                              <p:spTgt spid="72"/>
                                            </p:tgtEl>
                                            <p:attrNameLst>
                                              <p:attrName>ppt_x</p:attrName>
                                            </p:attrNameLst>
                                          </p:cBhvr>
                                          <p:tavLst>
                                            <p:tav tm="0">
                                              <p:val>
                                                <p:strVal val="#ppt_x"/>
                                              </p:val>
                                            </p:tav>
                                            <p:tav tm="100000">
                                              <p:val>
                                                <p:strVal val="#ppt_x"/>
                                              </p:val>
                                            </p:tav>
                                          </p:tavLst>
                                        </p:anim>
                                        <p:anim calcmode="lin" valueType="num">
                                          <p:cBhvr additive="base">
                                            <p:cTn id="20" dur="1000" fill="hold"/>
                                            <p:tgtEl>
                                              <p:spTgt spid="7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190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1000" fill="hold"/>
                                            <p:tgtEl>
                                              <p:spTgt spid="71"/>
                                            </p:tgtEl>
                                            <p:attrNameLst>
                                              <p:attrName>ppt_x</p:attrName>
                                            </p:attrNameLst>
                                          </p:cBhvr>
                                          <p:tavLst>
                                            <p:tav tm="0">
                                              <p:val>
                                                <p:strVal val="#ppt_x"/>
                                              </p:val>
                                            </p:tav>
                                            <p:tav tm="100000">
                                              <p:val>
                                                <p:strVal val="#ppt_x"/>
                                              </p:val>
                                            </p:tav>
                                          </p:tavLst>
                                        </p:anim>
                                        <p:anim calcmode="lin" valueType="num">
                                          <p:cBhvr additive="base">
                                            <p:cTn id="24" dur="10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110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1000" fill="hold"/>
                                            <p:tgtEl>
                                              <p:spTgt spid="105"/>
                                            </p:tgtEl>
                                            <p:attrNameLst>
                                              <p:attrName>ppt_x</p:attrName>
                                            </p:attrNameLst>
                                          </p:cBhvr>
                                          <p:tavLst>
                                            <p:tav tm="0">
                                              <p:val>
                                                <p:strVal val="#ppt_x"/>
                                              </p:val>
                                            </p:tav>
                                            <p:tav tm="100000">
                                              <p:val>
                                                <p:strVal val="#ppt_x"/>
                                              </p:val>
                                            </p:tav>
                                          </p:tavLst>
                                        </p:anim>
                                        <p:anim calcmode="lin" valueType="num">
                                          <p:cBhvr additive="base">
                                            <p:cTn id="28" dur="1000" fill="hold"/>
                                            <p:tgtEl>
                                              <p:spTgt spid="105"/>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1400"/>
                                      </p:stCondLst>
                                      <p:childTnLst>
                                        <p:set>
                                          <p:cBhvr>
                                            <p:cTn id="30" dur="1" fill="hold">
                                              <p:stCondLst>
                                                <p:cond delay="0"/>
                                              </p:stCondLst>
                                            </p:cTn>
                                            <p:tgtEl>
                                              <p:spTgt spid="106"/>
                                            </p:tgtEl>
                                            <p:attrNameLst>
                                              <p:attrName>style.visibility</p:attrName>
                                            </p:attrNameLst>
                                          </p:cBhvr>
                                          <p:to>
                                            <p:strVal val="visible"/>
                                          </p:to>
                                        </p:set>
                                        <p:anim calcmode="lin" valueType="num">
                                          <p:cBhvr additive="base">
                                            <p:cTn id="31" dur="1000" fill="hold"/>
                                            <p:tgtEl>
                                              <p:spTgt spid="106"/>
                                            </p:tgtEl>
                                            <p:attrNameLst>
                                              <p:attrName>ppt_x</p:attrName>
                                            </p:attrNameLst>
                                          </p:cBhvr>
                                          <p:tavLst>
                                            <p:tav tm="0">
                                              <p:val>
                                                <p:strVal val="#ppt_x"/>
                                              </p:val>
                                            </p:tav>
                                            <p:tav tm="100000">
                                              <p:val>
                                                <p:strVal val="#ppt_x"/>
                                              </p:val>
                                            </p:tav>
                                          </p:tavLst>
                                        </p:anim>
                                        <p:anim calcmode="lin" valueType="num">
                                          <p:cBhvr additive="base">
                                            <p:cTn id="32" dur="1000" fill="hold"/>
                                            <p:tgtEl>
                                              <p:spTgt spid="10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90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000" fill="hold"/>
                                            <p:tgtEl>
                                              <p:spTgt spid="107"/>
                                            </p:tgtEl>
                                            <p:attrNameLst>
                                              <p:attrName>ppt_x</p:attrName>
                                            </p:attrNameLst>
                                          </p:cBhvr>
                                          <p:tavLst>
                                            <p:tav tm="0">
                                              <p:val>
                                                <p:strVal val="#ppt_x"/>
                                              </p:val>
                                            </p:tav>
                                            <p:tav tm="100000">
                                              <p:val>
                                                <p:strVal val="#ppt_x"/>
                                              </p:val>
                                            </p:tav>
                                          </p:tavLst>
                                        </p:anim>
                                        <p:anim calcmode="lin" valueType="num">
                                          <p:cBhvr additive="base">
                                            <p:cTn id="36" dur="1000" fill="hold"/>
                                            <p:tgtEl>
                                              <p:spTgt spid="10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220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1000" fill="hold"/>
                                            <p:tgtEl>
                                              <p:spTgt spid="108"/>
                                            </p:tgtEl>
                                            <p:attrNameLst>
                                              <p:attrName>ppt_x</p:attrName>
                                            </p:attrNameLst>
                                          </p:cBhvr>
                                          <p:tavLst>
                                            <p:tav tm="0">
                                              <p:val>
                                                <p:strVal val="#ppt_x"/>
                                              </p:val>
                                            </p:tav>
                                            <p:tav tm="100000">
                                              <p:val>
                                                <p:strVal val="#ppt_x"/>
                                              </p:val>
                                            </p:tav>
                                          </p:tavLst>
                                        </p:anim>
                                        <p:anim calcmode="lin" valueType="num">
                                          <p:cBhvr additive="base">
                                            <p:cTn id="40" dur="1000" fill="hold"/>
                                            <p:tgtEl>
                                              <p:spTgt spid="108"/>
                                            </p:tgtEl>
                                            <p:attrNameLst>
                                              <p:attrName>ppt_y</p:attrName>
                                            </p:attrNameLst>
                                          </p:cBhvr>
                                          <p:tavLst>
                                            <p:tav tm="0">
                                              <p:val>
                                                <p:strVal val="0-#ppt_h/2"/>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240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97" grpId="0"/>
          <p:bldP spid="99" grpId="0"/>
          <p:bldP spid="102" grpId="0"/>
          <p:bldP spid="10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20</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6" name="TextBox 45"/>
          <p:cNvSpPr txBox="1"/>
          <p:nvPr/>
        </p:nvSpPr>
        <p:spPr>
          <a:xfrm>
            <a:off x="11050548" y="3229544"/>
            <a:ext cx="8291052"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Closed Work Order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1131266" y="4518214"/>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5"/>
          <p:cNvGraphicFramePr>
            <a:graphicFrameLocks/>
          </p:cNvGraphicFramePr>
          <p:nvPr>
            <p:extLst>
              <p:ext uri="{D42A27DB-BD31-4B8C-83A1-F6EECF244321}">
                <p14:modId xmlns:p14="http://schemas.microsoft.com/office/powerpoint/2010/main" val="4114254164"/>
              </p:ext>
            </p:extLst>
          </p:nvPr>
        </p:nvGraphicFramePr>
        <p:xfrm>
          <a:off x="548640" y="1656058"/>
          <a:ext cx="8412480" cy="9160625"/>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10"/>
          <p:cNvSpPr/>
          <p:nvPr/>
        </p:nvSpPr>
        <p:spPr>
          <a:xfrm>
            <a:off x="11722276" y="6475758"/>
            <a:ext cx="747103" cy="747103"/>
          </a:xfrm>
          <a:prstGeom prst="ellipse">
            <a:avLst/>
          </a:prstGeom>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2"/>
              </a:solidFill>
            </a:endParaRPr>
          </a:p>
        </p:txBody>
      </p:sp>
      <p:sp>
        <p:nvSpPr>
          <p:cNvPr id="12" name="Oval 11"/>
          <p:cNvSpPr/>
          <p:nvPr/>
        </p:nvSpPr>
        <p:spPr>
          <a:xfrm>
            <a:off x="11722276" y="8060425"/>
            <a:ext cx="747103" cy="747103"/>
          </a:xfrm>
          <a:prstGeom prst="ellipse">
            <a:avLst/>
          </a:prstGeom>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bg2"/>
              </a:solidFill>
            </a:endParaRPr>
          </a:p>
        </p:txBody>
      </p:sp>
      <p:sp>
        <p:nvSpPr>
          <p:cNvPr id="13" name="TextBox 12"/>
          <p:cNvSpPr txBox="1"/>
          <p:nvPr/>
        </p:nvSpPr>
        <p:spPr>
          <a:xfrm>
            <a:off x="12995373" y="8255990"/>
            <a:ext cx="2841419"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6" name="TextBox 15"/>
          <p:cNvSpPr txBox="1"/>
          <p:nvPr/>
        </p:nvSpPr>
        <p:spPr>
          <a:xfrm>
            <a:off x="12718343" y="6605988"/>
            <a:ext cx="369043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8" name="Rectangle 17"/>
          <p:cNvSpPr/>
          <p:nvPr/>
        </p:nvSpPr>
        <p:spPr>
          <a:xfrm>
            <a:off x="15107801" y="1337021"/>
            <a:ext cx="5008999"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14882139" y="1337021"/>
            <a:ext cx="5079490"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a:t>
            </a:r>
            <a:r>
              <a:rPr lang="en-US" sz="3200" dirty="0">
                <a:solidFill>
                  <a:schemeClr val="bg2"/>
                </a:solidFill>
                <a:latin typeface="Arial" pitchFamily="34" charset="0"/>
                <a:ea typeface="Roboto" panose="02000000000000000000" pitchFamily="2" charset="0"/>
                <a:cs typeface="Arial" pitchFamily="34" charset="0"/>
              </a:rPr>
              <a:t>Reporting</a:t>
            </a:r>
          </a:p>
        </p:txBody>
      </p:sp>
      <p:sp>
        <p:nvSpPr>
          <p:cNvPr id="21"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460599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par>
                                    <p:cTn id="26" presetID="2" presetClass="entr" presetSubtype="1" fill="hold" grpId="0" nodeType="withEffect" p14:presetBounceEnd="45000">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14:bounceEnd="45000">
                                          <p:cBhvr additive="base">
                                            <p:cTn id="28" dur="1000" fill="hold"/>
                                            <p:tgtEl>
                                              <p:spTgt spid="18"/>
                                            </p:tgtEl>
                                            <p:attrNameLst>
                                              <p:attrName>ppt_x</p:attrName>
                                            </p:attrNameLst>
                                          </p:cBhvr>
                                          <p:tavLst>
                                            <p:tav tm="0">
                                              <p:val>
                                                <p:strVal val="#ppt_x"/>
                                              </p:val>
                                            </p:tav>
                                            <p:tav tm="100000">
                                              <p:val>
                                                <p:strVal val="#ppt_x"/>
                                              </p:val>
                                            </p:tav>
                                          </p:tavLst>
                                        </p:anim>
                                        <p:anim calcmode="lin" valueType="num" p14:bounceEnd="45000">
                                          <p:cBhvr additive="base">
                                            <p:cTn id="29" dur="1000" fill="hold"/>
                                            <p:tgtEl>
                                              <p:spTgt spid="1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P spid="18" grpId="0" animBg="1"/>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P spid="18" grpId="0" animBg="1"/>
          <p:bldP spid="2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21</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8" name="Oval 17"/>
          <p:cNvSpPr/>
          <p:nvPr/>
        </p:nvSpPr>
        <p:spPr>
          <a:xfrm>
            <a:off x="1726587" y="247516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20" name="Arc 19"/>
          <p:cNvSpPr/>
          <p:nvPr/>
        </p:nvSpPr>
        <p:spPr>
          <a:xfrm>
            <a:off x="1726587" y="2475160"/>
            <a:ext cx="1839357" cy="1873810"/>
          </a:xfrm>
          <a:prstGeom prst="arc">
            <a:avLst>
              <a:gd name="adj1" fmla="val 16200000"/>
              <a:gd name="adj2" fmla="val 21333373"/>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2" name="Oval 21"/>
          <p:cNvSpPr/>
          <p:nvPr/>
        </p:nvSpPr>
        <p:spPr>
          <a:xfrm>
            <a:off x="8139512" y="247516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smtClean="0">
                <a:solidFill>
                  <a:schemeClr val="tx2">
                    <a:lumMod val="75000"/>
                    <a:lumOff val="25000"/>
                  </a:schemeClr>
                </a:solidFill>
                <a:latin typeface="Arial" pitchFamily="34" charset="0"/>
                <a:cs typeface="Arial" pitchFamily="34" charset="0"/>
              </a:rPr>
              <a:t>45%</a:t>
            </a:r>
            <a:endParaRPr lang="en-US" sz="4800">
              <a:solidFill>
                <a:schemeClr val="tx2">
                  <a:lumMod val="75000"/>
                  <a:lumOff val="25000"/>
                </a:schemeClr>
              </a:solidFill>
              <a:latin typeface="Arial" pitchFamily="34" charset="0"/>
              <a:cs typeface="Arial" pitchFamily="34" charset="0"/>
            </a:endParaRPr>
          </a:p>
        </p:txBody>
      </p:sp>
      <p:sp>
        <p:nvSpPr>
          <p:cNvPr id="23" name="Arc 22"/>
          <p:cNvSpPr/>
          <p:nvPr/>
        </p:nvSpPr>
        <p:spPr>
          <a:xfrm>
            <a:off x="8139512" y="2475160"/>
            <a:ext cx="1839357" cy="1873810"/>
          </a:xfrm>
          <a:prstGeom prst="arc">
            <a:avLst>
              <a:gd name="adj1" fmla="val 16200000"/>
              <a:gd name="adj2" fmla="val 2112500"/>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2" name="Rectangle 31"/>
          <p:cNvSpPr/>
          <p:nvPr/>
        </p:nvSpPr>
        <p:spPr>
          <a:xfrm>
            <a:off x="3715381" y="288576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Mechanical Machine</a:t>
            </a:r>
          </a:p>
        </p:txBody>
      </p:sp>
      <p:sp>
        <p:nvSpPr>
          <p:cNvPr id="33" name="Rectangle 32"/>
          <p:cNvSpPr/>
          <p:nvPr/>
        </p:nvSpPr>
        <p:spPr>
          <a:xfrm>
            <a:off x="10192592" y="2885767"/>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Mechanical </a:t>
            </a: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Machine</a:t>
            </a:r>
            <a:endParaRPr lang="en-US" sz="2800" dirty="0">
              <a:solidFill>
                <a:schemeClr val="tx2">
                  <a:lumMod val="75000"/>
                  <a:lumOff val="25000"/>
                </a:schemeClr>
              </a:solidFill>
              <a:latin typeface="Arial" pitchFamily="34" charset="0"/>
              <a:ea typeface="Roboto" panose="02000000000000000000" pitchFamily="2" charset="0"/>
              <a:cs typeface="Arial" pitchFamily="34" charset="0"/>
            </a:endParaRPr>
          </a:p>
        </p:txBody>
      </p:sp>
      <p:sp>
        <p:nvSpPr>
          <p:cNvPr id="37" name="Oval 36"/>
          <p:cNvSpPr/>
          <p:nvPr/>
        </p:nvSpPr>
        <p:spPr>
          <a:xfrm>
            <a:off x="1722873" y="465704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85%</a:t>
            </a:r>
            <a:endParaRPr lang="en-US" sz="4800" dirty="0">
              <a:solidFill>
                <a:schemeClr val="tx2">
                  <a:lumMod val="75000"/>
                  <a:lumOff val="25000"/>
                </a:schemeClr>
              </a:solidFill>
              <a:latin typeface="Arial" pitchFamily="34" charset="0"/>
              <a:cs typeface="Arial" pitchFamily="34" charset="0"/>
            </a:endParaRPr>
          </a:p>
        </p:txBody>
      </p:sp>
      <p:sp>
        <p:nvSpPr>
          <p:cNvPr id="39" name="Arc 38"/>
          <p:cNvSpPr/>
          <p:nvPr/>
        </p:nvSpPr>
        <p:spPr>
          <a:xfrm>
            <a:off x="1722873" y="4657042"/>
            <a:ext cx="1839357" cy="1873810"/>
          </a:xfrm>
          <a:prstGeom prst="arc">
            <a:avLst>
              <a:gd name="adj1" fmla="val 16200000"/>
              <a:gd name="adj2" fmla="val 10321394"/>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0" name="Oval 39"/>
          <p:cNvSpPr/>
          <p:nvPr/>
        </p:nvSpPr>
        <p:spPr>
          <a:xfrm>
            <a:off x="8135798" y="465704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50%</a:t>
            </a:r>
            <a:endParaRPr lang="en-US" sz="4800" dirty="0">
              <a:solidFill>
                <a:schemeClr val="tx2">
                  <a:lumMod val="75000"/>
                  <a:lumOff val="25000"/>
                </a:schemeClr>
              </a:solidFill>
              <a:latin typeface="Arial" pitchFamily="34" charset="0"/>
              <a:cs typeface="Arial" pitchFamily="34" charset="0"/>
            </a:endParaRPr>
          </a:p>
        </p:txBody>
      </p:sp>
      <p:sp>
        <p:nvSpPr>
          <p:cNvPr id="41" name="Arc 40"/>
          <p:cNvSpPr/>
          <p:nvPr/>
        </p:nvSpPr>
        <p:spPr>
          <a:xfrm>
            <a:off x="8135798" y="4657042"/>
            <a:ext cx="1839357" cy="1873810"/>
          </a:xfrm>
          <a:prstGeom prst="arc">
            <a:avLst>
              <a:gd name="adj1" fmla="val 16200000"/>
              <a:gd name="adj2" fmla="val 5317686"/>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2" name="Rectangle 41"/>
          <p:cNvSpPr/>
          <p:nvPr/>
        </p:nvSpPr>
        <p:spPr>
          <a:xfrm>
            <a:off x="3711667" y="5067649"/>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43" name="Rectangle 42"/>
          <p:cNvSpPr/>
          <p:nvPr/>
        </p:nvSpPr>
        <p:spPr>
          <a:xfrm>
            <a:off x="10188878" y="5067649"/>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44" name="Oval 43"/>
          <p:cNvSpPr/>
          <p:nvPr/>
        </p:nvSpPr>
        <p:spPr>
          <a:xfrm>
            <a:off x="1745175" y="682033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4</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45" name="Arc 44"/>
          <p:cNvSpPr/>
          <p:nvPr/>
        </p:nvSpPr>
        <p:spPr>
          <a:xfrm>
            <a:off x="1745175" y="6820336"/>
            <a:ext cx="1839357" cy="1873810"/>
          </a:xfrm>
          <a:prstGeom prst="arc">
            <a:avLst>
              <a:gd name="adj1" fmla="val 16200000"/>
              <a:gd name="adj2" fmla="val 278757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7" name="Oval 46"/>
          <p:cNvSpPr/>
          <p:nvPr/>
        </p:nvSpPr>
        <p:spPr>
          <a:xfrm>
            <a:off x="8158100" y="682033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7</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49" name="Arc 48"/>
          <p:cNvSpPr/>
          <p:nvPr/>
        </p:nvSpPr>
        <p:spPr>
          <a:xfrm>
            <a:off x="8158100" y="6820336"/>
            <a:ext cx="1839357" cy="1873810"/>
          </a:xfrm>
          <a:prstGeom prst="arc">
            <a:avLst>
              <a:gd name="adj1" fmla="val 16200000"/>
              <a:gd name="adj2" fmla="val 1039040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0" name="Rectangle 49"/>
          <p:cNvSpPr/>
          <p:nvPr/>
        </p:nvSpPr>
        <p:spPr>
          <a:xfrm>
            <a:off x="3733969" y="7230943"/>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51" name="Rectangle 50"/>
          <p:cNvSpPr/>
          <p:nvPr/>
        </p:nvSpPr>
        <p:spPr>
          <a:xfrm>
            <a:off x="10211180" y="7230943"/>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52" name="Oval 51"/>
          <p:cNvSpPr/>
          <p:nvPr/>
        </p:nvSpPr>
        <p:spPr>
          <a:xfrm>
            <a:off x="1722873" y="898363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15%</a:t>
            </a:r>
            <a:endParaRPr lang="en-US" sz="4800" dirty="0">
              <a:solidFill>
                <a:schemeClr val="tx2">
                  <a:lumMod val="75000"/>
                  <a:lumOff val="25000"/>
                </a:schemeClr>
              </a:solidFill>
              <a:latin typeface="Arial" pitchFamily="34" charset="0"/>
              <a:cs typeface="Arial" pitchFamily="34" charset="0"/>
            </a:endParaRPr>
          </a:p>
        </p:txBody>
      </p:sp>
      <p:sp>
        <p:nvSpPr>
          <p:cNvPr id="53" name="Arc 52"/>
          <p:cNvSpPr/>
          <p:nvPr/>
        </p:nvSpPr>
        <p:spPr>
          <a:xfrm>
            <a:off x="1722873" y="8983630"/>
            <a:ext cx="1839357" cy="1873810"/>
          </a:xfrm>
          <a:prstGeom prst="arc">
            <a:avLst>
              <a:gd name="adj1" fmla="val 16200000"/>
              <a:gd name="adj2" fmla="val 19565929"/>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4" name="Oval 53"/>
          <p:cNvSpPr/>
          <p:nvPr/>
        </p:nvSpPr>
        <p:spPr>
          <a:xfrm>
            <a:off x="8135798" y="898363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55" name="Arc 54"/>
          <p:cNvSpPr/>
          <p:nvPr/>
        </p:nvSpPr>
        <p:spPr>
          <a:xfrm>
            <a:off x="8135798" y="8983630"/>
            <a:ext cx="1839357" cy="1873810"/>
          </a:xfrm>
          <a:prstGeom prst="arc">
            <a:avLst>
              <a:gd name="adj1" fmla="val 16200000"/>
              <a:gd name="adj2" fmla="val 21593760"/>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6" name="Rectangle 55"/>
          <p:cNvSpPr/>
          <p:nvPr/>
        </p:nvSpPr>
        <p:spPr>
          <a:xfrm>
            <a:off x="3711667" y="939423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57" name="Rectangle 56"/>
          <p:cNvSpPr/>
          <p:nvPr/>
        </p:nvSpPr>
        <p:spPr>
          <a:xfrm>
            <a:off x="10188878" y="9394237"/>
            <a:ext cx="4073236" cy="594202"/>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58" name="TextBox 57"/>
          <p:cNvSpPr txBox="1"/>
          <p:nvPr/>
        </p:nvSpPr>
        <p:spPr>
          <a:xfrm>
            <a:off x="15344079" y="3204183"/>
            <a:ext cx="4285368" cy="3416320"/>
          </a:xfrm>
          <a:prstGeom prst="rect">
            <a:avLst/>
          </a:prstGeom>
          <a:noFill/>
        </p:spPr>
        <p:txBody>
          <a:bodyPr wrap="square" rtlCol="0">
            <a:spAutoFit/>
          </a:bodyPr>
          <a:lstStyle/>
          <a:p>
            <a:pPr algn="r"/>
            <a:r>
              <a:rPr lang="en-US" sz="5400" dirty="0" smtClean="0">
                <a:solidFill>
                  <a:schemeClr val="tx2">
                    <a:lumMod val="75000"/>
                    <a:lumOff val="25000"/>
                  </a:schemeClr>
                </a:solidFill>
                <a:latin typeface="Arial" pitchFamily="34" charset="0"/>
                <a:cs typeface="Arial" pitchFamily="34" charset="0"/>
              </a:rPr>
              <a:t>Available Equipment Items Analysis</a:t>
            </a:r>
            <a:endParaRPr lang="en-US" sz="5400" dirty="0">
              <a:solidFill>
                <a:schemeClr val="tx2">
                  <a:lumMod val="75000"/>
                  <a:lumOff val="25000"/>
                </a:schemeClr>
              </a:solidFill>
              <a:latin typeface="Arial" pitchFamily="34" charset="0"/>
              <a:cs typeface="Arial" pitchFamily="34" charset="0"/>
            </a:endParaRPr>
          </a:p>
        </p:txBody>
      </p:sp>
      <p:cxnSp>
        <p:nvCxnSpPr>
          <p:cNvPr id="60" name="Straight Connector 59"/>
          <p:cNvCxnSpPr/>
          <p:nvPr/>
        </p:nvCxnSpPr>
        <p:spPr>
          <a:xfrm>
            <a:off x="18542522" y="7119433"/>
            <a:ext cx="93497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424591" y="7676161"/>
            <a:ext cx="5439887" cy="584775"/>
          </a:xfrm>
          <a:prstGeom prst="rect">
            <a:avLst/>
          </a:prstGeom>
          <a:noFill/>
        </p:spPr>
        <p:txBody>
          <a:bodyPr wrap="none" rtlCol="0">
            <a:spAutoFit/>
          </a:bodyPr>
          <a:lstStyle/>
          <a:p>
            <a:pPr algn="ctr"/>
            <a:r>
              <a:rPr lang="en-US" sz="3200" dirty="0">
                <a:solidFill>
                  <a:schemeClr val="tx1">
                    <a:lumMod val="75000"/>
                    <a:lumOff val="25000"/>
                  </a:schemeClr>
                </a:solidFill>
                <a:latin typeface="Arial" pitchFamily="34" charset="0"/>
                <a:cs typeface="Arial" pitchFamily="34" charset="0"/>
              </a:rPr>
              <a:t>Available </a:t>
            </a:r>
            <a:r>
              <a:rPr lang="en-US" sz="3200" dirty="0" smtClean="0">
                <a:solidFill>
                  <a:schemeClr val="tx1">
                    <a:lumMod val="75000"/>
                    <a:lumOff val="25000"/>
                  </a:schemeClr>
                </a:solidFill>
                <a:latin typeface="Arial" pitchFamily="34" charset="0"/>
                <a:cs typeface="Arial" pitchFamily="34" charset="0"/>
              </a:rPr>
              <a:t>Equipment </a:t>
            </a:r>
            <a:r>
              <a:rPr lang="en-US" sz="3200" dirty="0">
                <a:solidFill>
                  <a:schemeClr val="tx1">
                    <a:lumMod val="75000"/>
                    <a:lumOff val="25000"/>
                  </a:schemeClr>
                </a:solidFill>
                <a:latin typeface="Arial" pitchFamily="34" charset="0"/>
                <a:cs typeface="Arial" pitchFamily="34" charset="0"/>
              </a:rPr>
              <a:t>P</a:t>
            </a:r>
            <a:r>
              <a:rPr lang="en-US" sz="3200" dirty="0" smtClean="0">
                <a:solidFill>
                  <a:schemeClr val="tx1">
                    <a:lumMod val="75000"/>
                    <a:lumOff val="25000"/>
                  </a:schemeClr>
                </a:solidFill>
                <a:latin typeface="Arial" pitchFamily="34" charset="0"/>
                <a:cs typeface="Arial" pitchFamily="34" charset="0"/>
              </a:rPr>
              <a:t>ercent</a:t>
            </a:r>
            <a:endParaRPr lang="en-US" sz="3200" dirty="0">
              <a:solidFill>
                <a:schemeClr val="tx1">
                  <a:lumMod val="75000"/>
                  <a:lumOff val="25000"/>
                </a:schemeClr>
              </a:solidFill>
              <a:latin typeface="Arial" pitchFamily="34" charset="0"/>
              <a:ea typeface="Roboto Condensed Light" panose="02000000000000000000" pitchFamily="2" charset="0"/>
              <a:cs typeface="Arial" pitchFamily="34" charset="0"/>
            </a:endParaRPr>
          </a:p>
        </p:txBody>
      </p:sp>
      <p:sp>
        <p:nvSpPr>
          <p:cNvPr id="63" name="TextBox 62"/>
          <p:cNvSpPr txBox="1"/>
          <p:nvPr/>
        </p:nvSpPr>
        <p:spPr>
          <a:xfrm>
            <a:off x="2003883" y="1715410"/>
            <a:ext cx="1277337"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Today</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64" name="TextBox 63"/>
          <p:cNvSpPr txBox="1"/>
          <p:nvPr/>
        </p:nvSpPr>
        <p:spPr>
          <a:xfrm>
            <a:off x="7938826" y="1715409"/>
            <a:ext cx="2233305"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25/12/2018</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3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59" name="Rectangle 58"/>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2" name="Rectangle 61"/>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2703581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barn(inVertical)">
                                      <p:cBhvr>
                                        <p:cTn id="10" dur="75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down)">
                                      <p:cBhvr>
                                        <p:cTn id="33" dur="500"/>
                                        <p:tgtEl>
                                          <p:spTgt spid="4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500"/>
                                        <p:tgtEl>
                                          <p:spTgt spid="4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500"/>
                                        <p:tgtEl>
                                          <p:spTgt spid="5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down)">
                                      <p:cBhvr>
                                        <p:cTn id="68" dur="500"/>
                                        <p:tgtEl>
                                          <p:spTgt spid="4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down)">
                                      <p:cBhvr>
                                        <p:cTn id="71" dur="500"/>
                                        <p:tgtEl>
                                          <p:spTgt spid="4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down)">
                                      <p:cBhvr>
                                        <p:cTn id="74" dur="500"/>
                                        <p:tgtEl>
                                          <p:spTgt spid="49"/>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down)">
                                      <p:cBhvr>
                                        <p:cTn id="77" dur="500"/>
                                        <p:tgtEl>
                                          <p:spTgt spid="5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down)">
                                      <p:cBhvr>
                                        <p:cTn id="80" dur="500"/>
                                        <p:tgtEl>
                                          <p:spTgt spid="5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down)">
                                      <p:cBhvr>
                                        <p:cTn id="83" dur="500"/>
                                        <p:tgtEl>
                                          <p:spTgt spid="5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wipe(down)">
                                      <p:cBhvr>
                                        <p:cTn id="86" dur="500"/>
                                        <p:tgtEl>
                                          <p:spTgt spid="5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down)">
                                      <p:cBhvr>
                                        <p:cTn id="8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3" grpId="0" animBg="1"/>
      <p:bldP spid="32" grpId="0"/>
      <p:bldP spid="33" grpId="0"/>
      <p:bldP spid="37" grpId="0" animBg="1"/>
      <p:bldP spid="39" grpId="0" animBg="1"/>
      <p:bldP spid="40" grpId="0" animBg="1"/>
      <p:bldP spid="41" grpId="0" animBg="1"/>
      <p:bldP spid="42" grpId="0"/>
      <p:bldP spid="43" grpId="0"/>
      <p:bldP spid="44" grpId="0" animBg="1"/>
      <p:bldP spid="45" grpId="0" animBg="1"/>
      <p:bldP spid="47" grpId="0" animBg="1"/>
      <p:bldP spid="49" grpId="0" animBg="1"/>
      <p:bldP spid="50" grpId="0"/>
      <p:bldP spid="51" grpId="0"/>
      <p:bldP spid="52" grpId="0" animBg="1"/>
      <p:bldP spid="53" grpId="0" animBg="1"/>
      <p:bldP spid="54" grpId="0" animBg="1"/>
      <p:bldP spid="55" grpId="0" animBg="1"/>
      <p:bldP spid="56" grpId="0"/>
      <p:bldP spid="57" grpId="0"/>
      <p:bldP spid="61" grpId="0"/>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7336" y="1348513"/>
            <a:ext cx="9808324" cy="8275774"/>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174621" y="1597774"/>
            <a:ext cx="7257115" cy="1015663"/>
          </a:xfrm>
          <a:prstGeom prst="rect">
            <a:avLst/>
          </a:prstGeom>
          <a:noFill/>
        </p:spPr>
        <p:txBody>
          <a:bodyPr wrap="none" rtlCol="0">
            <a:spAutoFit/>
          </a:bodyPr>
          <a:lstStyle/>
          <a:p>
            <a:pPr algn="r"/>
            <a:r>
              <a:rPr lang="en-US" sz="6000" b="1" dirty="0" smtClean="0">
                <a:solidFill>
                  <a:schemeClr val="bg2"/>
                </a:solidFill>
                <a:latin typeface="Lora" panose="02000503000000020004" pitchFamily="2" charset="0"/>
              </a:rPr>
              <a:t>FEATURES &amp; DEMO</a:t>
            </a:r>
            <a:endParaRPr lang="en-US" sz="6000" b="1" dirty="0">
              <a:solidFill>
                <a:schemeClr val="bg2"/>
              </a:solidFill>
              <a:latin typeface="Lora" panose="02000503000000020004" pitchFamily="2" charset="0"/>
            </a:endParaRPr>
          </a:p>
        </p:txBody>
      </p:sp>
      <p:cxnSp>
        <p:nvCxnSpPr>
          <p:cNvPr id="6" name="Straight Connector 5"/>
          <p:cNvCxnSpPr/>
          <p:nvPr/>
        </p:nvCxnSpPr>
        <p:spPr>
          <a:xfrm>
            <a:off x="1800607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22</a:t>
            </a:fld>
            <a:endParaRPr lang="en-US"/>
          </a:p>
        </p:txBody>
      </p:sp>
      <p:sp>
        <p:nvSpPr>
          <p:cNvPr id="10"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Tree>
    <p:extLst>
      <p:ext uri="{BB962C8B-B14F-4D97-AF65-F5344CB8AC3E}">
        <p14:creationId xmlns:p14="http://schemas.microsoft.com/office/powerpoint/2010/main" val="3837699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23</a:t>
            </a:fld>
            <a:endParaRPr lang="en-US"/>
          </a:p>
        </p:txBody>
      </p:sp>
      <p:sp>
        <p:nvSpPr>
          <p:cNvPr id="17" name="Heptagon 16"/>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8" name="1"/>
          <p:cNvSpPr/>
          <p:nvPr/>
        </p:nvSpPr>
        <p:spPr>
          <a:xfrm>
            <a:off x="4473311" y="4060406"/>
            <a:ext cx="2743200" cy="594360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2"/>
          <p:cNvSpPr/>
          <p:nvPr/>
        </p:nvSpPr>
        <p:spPr>
          <a:xfrm>
            <a:off x="7232905" y="3426893"/>
            <a:ext cx="2743200" cy="6577113"/>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4"/>
          <p:cNvSpPr/>
          <p:nvPr/>
        </p:nvSpPr>
        <p:spPr>
          <a:xfrm>
            <a:off x="12779926" y="1894115"/>
            <a:ext cx="2743200" cy="8109892"/>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8100000" scaled="1"/>
            <a:tileRect/>
          </a:gradFill>
          <a:ln>
            <a:no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5"/>
          <p:cNvGrpSpPr/>
          <p:nvPr/>
        </p:nvGrpSpPr>
        <p:grpSpPr>
          <a:xfrm>
            <a:off x="9998406" y="2579401"/>
            <a:ext cx="2743200" cy="7424605"/>
            <a:chOff x="5486400" y="3657600"/>
            <a:chExt cx="1828800" cy="6400800"/>
          </a:xfrm>
        </p:grpSpPr>
        <p:sp>
          <p:nvSpPr>
            <p:cNvPr id="24" name="3 bg"/>
            <p:cNvSpPr/>
            <p:nvPr/>
          </p:nvSpPr>
          <p:spPr>
            <a:xfrm>
              <a:off x="5486400" y="3657600"/>
              <a:ext cx="1828800" cy="6400800"/>
            </a:xfrm>
            <a:prstGeom prst="roundRect">
              <a:avLst/>
            </a:prstGeom>
            <a:solidFill>
              <a:schemeClr val="tx2"/>
            </a:solidFill>
            <a:ln>
              <a:no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3"/>
            <p:cNvSpPr/>
            <p:nvPr/>
          </p:nvSpPr>
          <p:spPr>
            <a:xfrm>
              <a:off x="5486400" y="3657600"/>
              <a:ext cx="1828800" cy="640080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4177471" y="8763901"/>
            <a:ext cx="11345655" cy="980174"/>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473311" y="5403223"/>
            <a:ext cx="2743200"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01</a:t>
            </a:r>
          </a:p>
          <a:p>
            <a:pPr algn="ctr"/>
            <a:r>
              <a:rPr lang="en-US" sz="3200" b="1" dirty="0" smtClean="0">
                <a:solidFill>
                  <a:schemeClr val="bg2"/>
                </a:solidFill>
                <a:latin typeface="Arial" pitchFamily="34" charset="0"/>
                <a:ea typeface="Roboto" panose="02000000000000000000" pitchFamily="2" charset="0"/>
                <a:cs typeface="Arial" pitchFamily="34" charset="0"/>
              </a:rPr>
              <a:t>Equipment Management</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28" name="TextBox 27"/>
          <p:cNvSpPr txBox="1"/>
          <p:nvPr/>
        </p:nvSpPr>
        <p:spPr>
          <a:xfrm>
            <a:off x="7232905" y="4679243"/>
            <a:ext cx="2765501"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02</a:t>
            </a:r>
          </a:p>
          <a:p>
            <a:pPr algn="ctr"/>
            <a:r>
              <a:rPr lang="en-US" sz="3200" b="1" dirty="0" smtClean="0">
                <a:solidFill>
                  <a:schemeClr val="bg2"/>
                </a:solidFill>
                <a:latin typeface="Arial" pitchFamily="34" charset="0"/>
                <a:ea typeface="Roboto" panose="02000000000000000000" pitchFamily="2" charset="0"/>
                <a:cs typeface="Arial" pitchFamily="34" charset="0"/>
              </a:rPr>
              <a:t>Location &amp; Mapping</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29" name="TextBox 28"/>
          <p:cNvSpPr txBox="1"/>
          <p:nvPr/>
        </p:nvSpPr>
        <p:spPr>
          <a:xfrm>
            <a:off x="9976105" y="3888105"/>
            <a:ext cx="2803821"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03</a:t>
            </a:r>
          </a:p>
          <a:p>
            <a:pPr algn="ctr"/>
            <a:r>
              <a:rPr lang="en-US" sz="3200" b="1" dirty="0">
                <a:solidFill>
                  <a:schemeClr val="bg2"/>
                </a:solidFill>
                <a:latin typeface="Arial" pitchFamily="34" charset="0"/>
                <a:ea typeface="Roboto" panose="02000000000000000000" pitchFamily="2" charset="0"/>
                <a:cs typeface="Arial" pitchFamily="34" charset="0"/>
              </a:rPr>
              <a:t>Work Order Management</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30" name="TextBox 29"/>
          <p:cNvSpPr txBox="1"/>
          <p:nvPr/>
        </p:nvSpPr>
        <p:spPr>
          <a:xfrm>
            <a:off x="12779926" y="3094899"/>
            <a:ext cx="2743200" cy="1815882"/>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04</a:t>
            </a:r>
          </a:p>
          <a:p>
            <a:pPr algn="ctr"/>
            <a:r>
              <a:rPr lang="en-US" sz="3200" b="1" dirty="0" smtClean="0">
                <a:solidFill>
                  <a:schemeClr val="bg2"/>
                </a:solidFill>
                <a:latin typeface="Arial" pitchFamily="34" charset="0"/>
                <a:ea typeface="Roboto" panose="02000000000000000000" pitchFamily="2" charset="0"/>
                <a:cs typeface="Arial" pitchFamily="34" charset="0"/>
              </a:rPr>
              <a:t>Reporting</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32" name="Shape 2381"/>
          <p:cNvSpPr/>
          <p:nvPr/>
        </p:nvSpPr>
        <p:spPr>
          <a:xfrm>
            <a:off x="5383440" y="8844426"/>
            <a:ext cx="728492" cy="77327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33" name="Shape 2413"/>
          <p:cNvSpPr/>
          <p:nvPr/>
        </p:nvSpPr>
        <p:spPr>
          <a:xfrm>
            <a:off x="8113480" y="8847768"/>
            <a:ext cx="870540" cy="69687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6" name="Shape 2430"/>
          <p:cNvSpPr/>
          <p:nvPr/>
        </p:nvSpPr>
        <p:spPr>
          <a:xfrm>
            <a:off x="10894836" y="8927731"/>
            <a:ext cx="950339" cy="68996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8" name="Shape 2463"/>
          <p:cNvSpPr/>
          <p:nvPr/>
        </p:nvSpPr>
        <p:spPr>
          <a:xfrm>
            <a:off x="13613688" y="8818069"/>
            <a:ext cx="937875" cy="799628"/>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403448266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fill="hold" grpId="0" nodeType="withEffect" p14:presetBounceEnd="55000">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14:bounceEnd="55000">
                                          <p:cBhvr additive="base">
                                            <p:cTn id="10" dur="1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11" dur="10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14:presetBounceEnd="55000">
                                      <p:stCondLst>
                                        <p:cond delay="300"/>
                                      </p:stCondLst>
                                      <p:childTnLst>
                                        <p:set>
                                          <p:cBhvr>
                                            <p:cTn id="13" dur="1" fill="hold">
                                              <p:stCondLst>
                                                <p:cond delay="0"/>
                                              </p:stCondLst>
                                            </p:cTn>
                                            <p:tgtEl>
                                              <p:spTgt spid="20"/>
                                            </p:tgtEl>
                                            <p:attrNameLst>
                                              <p:attrName>style.visibility</p:attrName>
                                            </p:attrNameLst>
                                          </p:cBhvr>
                                          <p:to>
                                            <p:strVal val="visible"/>
                                          </p:to>
                                        </p:set>
                                        <p:anim calcmode="lin" valueType="num" p14:bounceEnd="55000">
                                          <p:cBhvr additive="base">
                                            <p:cTn id="14" dur="1000" fill="hold"/>
                                            <p:tgtEl>
                                              <p:spTgt spid="20"/>
                                            </p:tgtEl>
                                            <p:attrNameLst>
                                              <p:attrName>ppt_x</p:attrName>
                                            </p:attrNameLst>
                                          </p:cBhvr>
                                          <p:tavLst>
                                            <p:tav tm="0">
                                              <p:val>
                                                <p:strVal val="#ppt_x"/>
                                              </p:val>
                                            </p:tav>
                                            <p:tav tm="100000">
                                              <p:val>
                                                <p:strVal val="#ppt_x"/>
                                              </p:val>
                                            </p:tav>
                                          </p:tavLst>
                                        </p:anim>
                                        <p:anim calcmode="lin" valueType="num" p14:bounceEnd="55000">
                                          <p:cBhvr additive="base">
                                            <p:cTn id="15" dur="10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14:presetBounceEnd="55000">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14:bounceEnd="55000">
                                          <p:cBhvr additive="base">
                                            <p:cTn id="18" dur="1000" fill="hold"/>
                                            <p:tgtEl>
                                              <p:spTgt spid="23"/>
                                            </p:tgtEl>
                                            <p:attrNameLst>
                                              <p:attrName>ppt_x</p:attrName>
                                            </p:attrNameLst>
                                          </p:cBhvr>
                                          <p:tavLst>
                                            <p:tav tm="0">
                                              <p:val>
                                                <p:strVal val="#ppt_x"/>
                                              </p:val>
                                            </p:tav>
                                            <p:tav tm="100000">
                                              <p:val>
                                                <p:strVal val="#ppt_x"/>
                                              </p:val>
                                            </p:tav>
                                          </p:tavLst>
                                        </p:anim>
                                        <p:anim calcmode="lin" valueType="num" p14:bounceEnd="55000">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55000">
                                      <p:stCondLst>
                                        <p:cond delay="800"/>
                                      </p:stCondLst>
                                      <p:childTnLst>
                                        <p:set>
                                          <p:cBhvr>
                                            <p:cTn id="21" dur="1" fill="hold">
                                              <p:stCondLst>
                                                <p:cond delay="0"/>
                                              </p:stCondLst>
                                            </p:cTn>
                                            <p:tgtEl>
                                              <p:spTgt spid="22"/>
                                            </p:tgtEl>
                                            <p:attrNameLst>
                                              <p:attrName>style.visibility</p:attrName>
                                            </p:attrNameLst>
                                          </p:cBhvr>
                                          <p:to>
                                            <p:strVal val="visible"/>
                                          </p:to>
                                        </p:set>
                                        <p:anim calcmode="lin" valueType="num" p14:bounceEnd="55000">
                                          <p:cBhvr additive="base">
                                            <p:cTn id="22" dur="1000" fill="hold"/>
                                            <p:tgtEl>
                                              <p:spTgt spid="22"/>
                                            </p:tgtEl>
                                            <p:attrNameLst>
                                              <p:attrName>ppt_x</p:attrName>
                                            </p:attrNameLst>
                                          </p:cBhvr>
                                          <p:tavLst>
                                            <p:tav tm="0">
                                              <p:val>
                                                <p:strVal val="#ppt_x"/>
                                              </p:val>
                                            </p:tav>
                                            <p:tav tm="100000">
                                              <p:val>
                                                <p:strVal val="#ppt_x"/>
                                              </p:val>
                                            </p:tav>
                                          </p:tavLst>
                                        </p:anim>
                                        <p:anim calcmode="lin" valueType="num" p14:bounceEnd="55000">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00"/>
                                            <p:tgtEl>
                                              <p:spTgt spid="27"/>
                                            </p:tgtEl>
                                          </p:cBhvr>
                                        </p:animEffect>
                                        <p:anim calcmode="lin" valueType="num">
                                          <p:cBhvr>
                                            <p:cTn id="27" dur="300" fill="hold"/>
                                            <p:tgtEl>
                                              <p:spTgt spid="27"/>
                                            </p:tgtEl>
                                            <p:attrNameLst>
                                              <p:attrName>ppt_x</p:attrName>
                                            </p:attrNameLst>
                                          </p:cBhvr>
                                          <p:tavLst>
                                            <p:tav tm="0">
                                              <p:val>
                                                <p:strVal val="#ppt_x"/>
                                              </p:val>
                                            </p:tav>
                                            <p:tav tm="100000">
                                              <p:val>
                                                <p:strVal val="#ppt_x"/>
                                              </p:val>
                                            </p:tav>
                                          </p:tavLst>
                                        </p:anim>
                                        <p:anim calcmode="lin" valueType="num">
                                          <p:cBhvr>
                                            <p:cTn id="28" dur="3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anim calcmode="lin" valueType="num">
                                          <p:cBhvr>
                                            <p:cTn id="32" dur="300" fill="hold"/>
                                            <p:tgtEl>
                                              <p:spTgt spid="28"/>
                                            </p:tgtEl>
                                            <p:attrNameLst>
                                              <p:attrName>ppt_x</p:attrName>
                                            </p:attrNameLst>
                                          </p:cBhvr>
                                          <p:tavLst>
                                            <p:tav tm="0">
                                              <p:val>
                                                <p:strVal val="#ppt_x"/>
                                              </p:val>
                                            </p:tav>
                                            <p:tav tm="100000">
                                              <p:val>
                                                <p:strVal val="#ppt_x"/>
                                              </p:val>
                                            </p:tav>
                                          </p:tavLst>
                                        </p:anim>
                                        <p:anim calcmode="lin" valueType="num">
                                          <p:cBhvr>
                                            <p:cTn id="33" dur="3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1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300"/>
                                            <p:tgtEl>
                                              <p:spTgt spid="29"/>
                                            </p:tgtEl>
                                          </p:cBhvr>
                                        </p:animEffect>
                                        <p:anim calcmode="lin" valueType="num">
                                          <p:cBhvr>
                                            <p:cTn id="37" dur="300" fill="hold"/>
                                            <p:tgtEl>
                                              <p:spTgt spid="29"/>
                                            </p:tgtEl>
                                            <p:attrNameLst>
                                              <p:attrName>ppt_x</p:attrName>
                                            </p:attrNameLst>
                                          </p:cBhvr>
                                          <p:tavLst>
                                            <p:tav tm="0">
                                              <p:val>
                                                <p:strVal val="#ppt_x"/>
                                              </p:val>
                                            </p:tav>
                                            <p:tav tm="100000">
                                              <p:val>
                                                <p:strVal val="#ppt_x"/>
                                              </p:val>
                                            </p:tav>
                                          </p:tavLst>
                                        </p:anim>
                                        <p:anim calcmode="lin" valueType="num">
                                          <p:cBhvr>
                                            <p:cTn id="38" dur="3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300"/>
                                            <p:tgtEl>
                                              <p:spTgt spid="30"/>
                                            </p:tgtEl>
                                          </p:cBhvr>
                                        </p:animEffect>
                                        <p:anim calcmode="lin" valueType="num">
                                          <p:cBhvr>
                                            <p:cTn id="42" dur="300" fill="hold"/>
                                            <p:tgtEl>
                                              <p:spTgt spid="30"/>
                                            </p:tgtEl>
                                            <p:attrNameLst>
                                              <p:attrName>ppt_x</p:attrName>
                                            </p:attrNameLst>
                                          </p:cBhvr>
                                          <p:tavLst>
                                            <p:tav tm="0">
                                              <p:val>
                                                <p:strVal val="#ppt_x"/>
                                              </p:val>
                                            </p:tav>
                                            <p:tav tm="100000">
                                              <p:val>
                                                <p:strVal val="#ppt_x"/>
                                              </p:val>
                                            </p:tav>
                                          </p:tavLst>
                                        </p:anim>
                                        <p:anim calcmode="lin" valueType="num">
                                          <p:cBhvr>
                                            <p:cTn id="43" dur="300" fill="hold"/>
                                            <p:tgtEl>
                                              <p:spTgt spid="30"/>
                                            </p:tgtEl>
                                            <p:attrNameLst>
                                              <p:attrName>ppt_y</p:attrName>
                                            </p:attrNameLst>
                                          </p:cBhvr>
                                          <p:tavLst>
                                            <p:tav tm="0">
                                              <p:val>
                                                <p:strVal val="#ppt_y+.1"/>
                                              </p:val>
                                            </p:tav>
                                            <p:tav tm="100000">
                                              <p:val>
                                                <p:strVal val="#ppt_y"/>
                                              </p:val>
                                            </p:tav>
                                          </p:tavLst>
                                        </p:anim>
                                      </p:childTnLst>
                                    </p:cTn>
                                  </p:par>
                                  <p:par>
                                    <p:cTn id="44" presetID="16" presetClass="entr" presetSubtype="37" fill="hold" grpId="0" nodeType="withEffect">
                                      <p:stCondLst>
                                        <p:cond delay="1700"/>
                                      </p:stCondLst>
                                      <p:childTnLst>
                                        <p:set>
                                          <p:cBhvr>
                                            <p:cTn id="45" dur="1" fill="hold">
                                              <p:stCondLst>
                                                <p:cond delay="0"/>
                                              </p:stCondLst>
                                            </p:cTn>
                                            <p:tgtEl>
                                              <p:spTgt spid="26"/>
                                            </p:tgtEl>
                                            <p:attrNameLst>
                                              <p:attrName>style.visibility</p:attrName>
                                            </p:attrNameLst>
                                          </p:cBhvr>
                                          <p:to>
                                            <p:strVal val="visible"/>
                                          </p:to>
                                        </p:set>
                                        <p:animEffect transition="in" filter="barn(outVertical)">
                                          <p:cBhvr>
                                            <p:cTn id="46" dur="500"/>
                                            <p:tgtEl>
                                              <p:spTgt spid="26"/>
                                            </p:tgtEl>
                                          </p:cBhvr>
                                        </p:animEffect>
                                      </p:childTnLst>
                                    </p:cTn>
                                  </p:par>
                                  <p:par>
                                    <p:cTn id="47" presetID="49" presetClass="entr" presetSubtype="0" decel="100000" fill="hold" grpId="0" nodeType="withEffect">
                                      <p:stCondLst>
                                        <p:cond delay="200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23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250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 calcmode="lin" valueType="num">
                                          <p:cBhvr>
                                            <p:cTn id="63" dur="500" fill="hold"/>
                                            <p:tgtEl>
                                              <p:spTgt spid="46"/>
                                            </p:tgtEl>
                                            <p:attrNameLst>
                                              <p:attrName>style.rotation</p:attrName>
                                            </p:attrNameLst>
                                          </p:cBhvr>
                                          <p:tavLst>
                                            <p:tav tm="0">
                                              <p:val>
                                                <p:fltVal val="360"/>
                                              </p:val>
                                            </p:tav>
                                            <p:tav tm="100000">
                                              <p:val>
                                                <p:fltVal val="0"/>
                                              </p:val>
                                            </p:tav>
                                          </p:tavLst>
                                        </p:anim>
                                        <p:animEffect transition="in" filter="fade">
                                          <p:cBhvr>
                                            <p:cTn id="64" dur="500"/>
                                            <p:tgtEl>
                                              <p:spTgt spid="46"/>
                                            </p:tgtEl>
                                          </p:cBhvr>
                                        </p:animEffect>
                                      </p:childTnLst>
                                    </p:cTn>
                                  </p:par>
                                  <p:par>
                                    <p:cTn id="65" presetID="49" presetClass="entr" presetSubtype="0" decel="100000" fill="hold" grpId="0" nodeType="withEffect">
                                      <p:stCondLst>
                                        <p:cond delay="270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 calcmode="lin" valueType="num">
                                          <p:cBhvr>
                                            <p:cTn id="69" dur="500" fill="hold"/>
                                            <p:tgtEl>
                                              <p:spTgt spid="48"/>
                                            </p:tgtEl>
                                            <p:attrNameLst>
                                              <p:attrName>style.rotation</p:attrName>
                                            </p:attrNameLst>
                                          </p:cBhvr>
                                          <p:tavLst>
                                            <p:tav tm="0">
                                              <p:val>
                                                <p:fltVal val="360"/>
                                              </p:val>
                                            </p:tav>
                                            <p:tav tm="100000">
                                              <p:val>
                                                <p:fltVal val="0"/>
                                              </p:val>
                                            </p:tav>
                                          </p:tavLst>
                                        </p:anim>
                                        <p:animEffect transition="in" filter="fade">
                                          <p:cBhvr>
                                            <p:cTn id="7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0" grpId="0" animBg="1"/>
          <p:bldP spid="22" grpId="0" animBg="1"/>
          <p:bldP spid="26" grpId="0" animBg="1"/>
          <p:bldP spid="27" grpId="0"/>
          <p:bldP spid="28" grpId="0"/>
          <p:bldP spid="29" grpId="0"/>
          <p:bldP spid="30" grpId="0"/>
          <p:bldP spid="32" grpId="0" animBg="1"/>
          <p:bldP spid="33" grpId="0" animBg="1"/>
          <p:bldP spid="46" grpId="0" animBg="1"/>
          <p:bldP spid="4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ppt_x"/>
                                              </p:val>
                                            </p:tav>
                                            <p:tav tm="100000">
                                              <p:val>
                                                <p:strVal val="#ppt_x"/>
                                              </p:val>
                                            </p:tav>
                                          </p:tavLst>
                                        </p:anim>
                                        <p:anim calcmode="lin" valueType="num">
                                          <p:cBhvr additive="base">
                                            <p:cTn id="11" dur="10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3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ppt_x"/>
                                              </p:val>
                                            </p:tav>
                                            <p:tav tm="100000">
                                              <p:val>
                                                <p:strVal val="#ppt_x"/>
                                              </p:val>
                                            </p:tav>
                                          </p:tavLst>
                                        </p:anim>
                                        <p:anim calcmode="lin" valueType="num">
                                          <p:cBhvr additive="base">
                                            <p:cTn id="15" dur="10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000" fill="hold"/>
                                            <p:tgtEl>
                                              <p:spTgt spid="23"/>
                                            </p:tgtEl>
                                            <p:attrNameLst>
                                              <p:attrName>ppt_x</p:attrName>
                                            </p:attrNameLst>
                                          </p:cBhvr>
                                          <p:tavLst>
                                            <p:tav tm="0">
                                              <p:val>
                                                <p:strVal val="#ppt_x"/>
                                              </p:val>
                                            </p:tav>
                                            <p:tav tm="100000">
                                              <p:val>
                                                <p:strVal val="#ppt_x"/>
                                              </p:val>
                                            </p:tav>
                                          </p:tavLst>
                                        </p:anim>
                                        <p:anim calcmode="lin" valueType="num">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8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0" fill="hold"/>
                                            <p:tgtEl>
                                              <p:spTgt spid="22"/>
                                            </p:tgtEl>
                                            <p:attrNameLst>
                                              <p:attrName>ppt_x</p:attrName>
                                            </p:attrNameLst>
                                          </p:cBhvr>
                                          <p:tavLst>
                                            <p:tav tm="0">
                                              <p:val>
                                                <p:strVal val="#ppt_x"/>
                                              </p:val>
                                            </p:tav>
                                            <p:tav tm="100000">
                                              <p:val>
                                                <p:strVal val="#ppt_x"/>
                                              </p:val>
                                            </p:tav>
                                          </p:tavLst>
                                        </p:anim>
                                        <p:anim calcmode="lin" valueType="num">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00"/>
                                            <p:tgtEl>
                                              <p:spTgt spid="27"/>
                                            </p:tgtEl>
                                          </p:cBhvr>
                                        </p:animEffect>
                                        <p:anim calcmode="lin" valueType="num">
                                          <p:cBhvr>
                                            <p:cTn id="27" dur="300" fill="hold"/>
                                            <p:tgtEl>
                                              <p:spTgt spid="27"/>
                                            </p:tgtEl>
                                            <p:attrNameLst>
                                              <p:attrName>ppt_x</p:attrName>
                                            </p:attrNameLst>
                                          </p:cBhvr>
                                          <p:tavLst>
                                            <p:tav tm="0">
                                              <p:val>
                                                <p:strVal val="#ppt_x"/>
                                              </p:val>
                                            </p:tav>
                                            <p:tav tm="100000">
                                              <p:val>
                                                <p:strVal val="#ppt_x"/>
                                              </p:val>
                                            </p:tav>
                                          </p:tavLst>
                                        </p:anim>
                                        <p:anim calcmode="lin" valueType="num">
                                          <p:cBhvr>
                                            <p:cTn id="28" dur="3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anim calcmode="lin" valueType="num">
                                          <p:cBhvr>
                                            <p:cTn id="32" dur="300" fill="hold"/>
                                            <p:tgtEl>
                                              <p:spTgt spid="28"/>
                                            </p:tgtEl>
                                            <p:attrNameLst>
                                              <p:attrName>ppt_x</p:attrName>
                                            </p:attrNameLst>
                                          </p:cBhvr>
                                          <p:tavLst>
                                            <p:tav tm="0">
                                              <p:val>
                                                <p:strVal val="#ppt_x"/>
                                              </p:val>
                                            </p:tav>
                                            <p:tav tm="100000">
                                              <p:val>
                                                <p:strVal val="#ppt_x"/>
                                              </p:val>
                                            </p:tav>
                                          </p:tavLst>
                                        </p:anim>
                                        <p:anim calcmode="lin" valueType="num">
                                          <p:cBhvr>
                                            <p:cTn id="33" dur="3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1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300"/>
                                            <p:tgtEl>
                                              <p:spTgt spid="29"/>
                                            </p:tgtEl>
                                          </p:cBhvr>
                                        </p:animEffect>
                                        <p:anim calcmode="lin" valueType="num">
                                          <p:cBhvr>
                                            <p:cTn id="37" dur="300" fill="hold"/>
                                            <p:tgtEl>
                                              <p:spTgt spid="29"/>
                                            </p:tgtEl>
                                            <p:attrNameLst>
                                              <p:attrName>ppt_x</p:attrName>
                                            </p:attrNameLst>
                                          </p:cBhvr>
                                          <p:tavLst>
                                            <p:tav tm="0">
                                              <p:val>
                                                <p:strVal val="#ppt_x"/>
                                              </p:val>
                                            </p:tav>
                                            <p:tav tm="100000">
                                              <p:val>
                                                <p:strVal val="#ppt_x"/>
                                              </p:val>
                                            </p:tav>
                                          </p:tavLst>
                                        </p:anim>
                                        <p:anim calcmode="lin" valueType="num">
                                          <p:cBhvr>
                                            <p:cTn id="38" dur="3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300"/>
                                            <p:tgtEl>
                                              <p:spTgt spid="30"/>
                                            </p:tgtEl>
                                          </p:cBhvr>
                                        </p:animEffect>
                                        <p:anim calcmode="lin" valueType="num">
                                          <p:cBhvr>
                                            <p:cTn id="42" dur="300" fill="hold"/>
                                            <p:tgtEl>
                                              <p:spTgt spid="30"/>
                                            </p:tgtEl>
                                            <p:attrNameLst>
                                              <p:attrName>ppt_x</p:attrName>
                                            </p:attrNameLst>
                                          </p:cBhvr>
                                          <p:tavLst>
                                            <p:tav tm="0">
                                              <p:val>
                                                <p:strVal val="#ppt_x"/>
                                              </p:val>
                                            </p:tav>
                                            <p:tav tm="100000">
                                              <p:val>
                                                <p:strVal val="#ppt_x"/>
                                              </p:val>
                                            </p:tav>
                                          </p:tavLst>
                                        </p:anim>
                                        <p:anim calcmode="lin" valueType="num">
                                          <p:cBhvr>
                                            <p:cTn id="43" dur="300" fill="hold"/>
                                            <p:tgtEl>
                                              <p:spTgt spid="30"/>
                                            </p:tgtEl>
                                            <p:attrNameLst>
                                              <p:attrName>ppt_y</p:attrName>
                                            </p:attrNameLst>
                                          </p:cBhvr>
                                          <p:tavLst>
                                            <p:tav tm="0">
                                              <p:val>
                                                <p:strVal val="#ppt_y+.1"/>
                                              </p:val>
                                            </p:tav>
                                            <p:tav tm="100000">
                                              <p:val>
                                                <p:strVal val="#ppt_y"/>
                                              </p:val>
                                            </p:tav>
                                          </p:tavLst>
                                        </p:anim>
                                      </p:childTnLst>
                                    </p:cTn>
                                  </p:par>
                                  <p:par>
                                    <p:cTn id="44" presetID="16" presetClass="entr" presetSubtype="37" fill="hold" grpId="0" nodeType="withEffect">
                                      <p:stCondLst>
                                        <p:cond delay="1700"/>
                                      </p:stCondLst>
                                      <p:childTnLst>
                                        <p:set>
                                          <p:cBhvr>
                                            <p:cTn id="45" dur="1" fill="hold">
                                              <p:stCondLst>
                                                <p:cond delay="0"/>
                                              </p:stCondLst>
                                            </p:cTn>
                                            <p:tgtEl>
                                              <p:spTgt spid="26"/>
                                            </p:tgtEl>
                                            <p:attrNameLst>
                                              <p:attrName>style.visibility</p:attrName>
                                            </p:attrNameLst>
                                          </p:cBhvr>
                                          <p:to>
                                            <p:strVal val="visible"/>
                                          </p:to>
                                        </p:set>
                                        <p:animEffect transition="in" filter="barn(outVertical)">
                                          <p:cBhvr>
                                            <p:cTn id="46" dur="500"/>
                                            <p:tgtEl>
                                              <p:spTgt spid="26"/>
                                            </p:tgtEl>
                                          </p:cBhvr>
                                        </p:animEffect>
                                      </p:childTnLst>
                                    </p:cTn>
                                  </p:par>
                                  <p:par>
                                    <p:cTn id="47" presetID="49" presetClass="entr" presetSubtype="0" decel="100000" fill="hold" grpId="0" nodeType="withEffect">
                                      <p:stCondLst>
                                        <p:cond delay="200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23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250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 calcmode="lin" valueType="num">
                                          <p:cBhvr>
                                            <p:cTn id="63" dur="500" fill="hold"/>
                                            <p:tgtEl>
                                              <p:spTgt spid="46"/>
                                            </p:tgtEl>
                                            <p:attrNameLst>
                                              <p:attrName>style.rotation</p:attrName>
                                            </p:attrNameLst>
                                          </p:cBhvr>
                                          <p:tavLst>
                                            <p:tav tm="0">
                                              <p:val>
                                                <p:fltVal val="360"/>
                                              </p:val>
                                            </p:tav>
                                            <p:tav tm="100000">
                                              <p:val>
                                                <p:fltVal val="0"/>
                                              </p:val>
                                            </p:tav>
                                          </p:tavLst>
                                        </p:anim>
                                        <p:animEffect transition="in" filter="fade">
                                          <p:cBhvr>
                                            <p:cTn id="64" dur="500"/>
                                            <p:tgtEl>
                                              <p:spTgt spid="46"/>
                                            </p:tgtEl>
                                          </p:cBhvr>
                                        </p:animEffect>
                                      </p:childTnLst>
                                    </p:cTn>
                                  </p:par>
                                  <p:par>
                                    <p:cTn id="65" presetID="49" presetClass="entr" presetSubtype="0" decel="100000" fill="hold" grpId="0" nodeType="withEffect">
                                      <p:stCondLst>
                                        <p:cond delay="270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 calcmode="lin" valueType="num">
                                          <p:cBhvr>
                                            <p:cTn id="69" dur="500" fill="hold"/>
                                            <p:tgtEl>
                                              <p:spTgt spid="48"/>
                                            </p:tgtEl>
                                            <p:attrNameLst>
                                              <p:attrName>style.rotation</p:attrName>
                                            </p:attrNameLst>
                                          </p:cBhvr>
                                          <p:tavLst>
                                            <p:tav tm="0">
                                              <p:val>
                                                <p:fltVal val="360"/>
                                              </p:val>
                                            </p:tav>
                                            <p:tav tm="100000">
                                              <p:val>
                                                <p:fltVal val="0"/>
                                              </p:val>
                                            </p:tav>
                                          </p:tavLst>
                                        </p:anim>
                                        <p:animEffect transition="in" filter="fade">
                                          <p:cBhvr>
                                            <p:cTn id="7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0" grpId="0" animBg="1"/>
          <p:bldP spid="22" grpId="0" animBg="1"/>
          <p:bldP spid="26" grpId="0" animBg="1"/>
          <p:bldP spid="27" grpId="0"/>
          <p:bldP spid="28" grpId="0"/>
          <p:bldP spid="29" grpId="0"/>
          <p:bldP spid="30" grpId="0"/>
          <p:bldP spid="32" grpId="0" animBg="1"/>
          <p:bldP spid="33" grpId="0" animBg="1"/>
          <p:bldP spid="46" grpId="0" animBg="1"/>
          <p:bldP spid="48"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24</a:t>
            </a:fld>
            <a:endParaRPr lang="en-US"/>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2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8194" name="Picture 2" descr="Image result for histor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26" y="4469670"/>
            <a:ext cx="2801389" cy="280138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Work Ord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923" y="4469670"/>
            <a:ext cx="2779597" cy="27795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5" b="97500" l="6125" r="98625"/>
                    </a14:imgEffect>
                  </a14:imgLayer>
                </a14:imgProps>
              </a:ext>
              <a:ext uri="{28A0092B-C50C-407E-A947-70E740481C1C}">
                <a14:useLocalDpi xmlns:a14="http://schemas.microsoft.com/office/drawing/2010/main" val="0"/>
              </a:ext>
            </a:extLst>
          </a:blip>
          <a:srcRect/>
          <a:stretch>
            <a:fillRect/>
          </a:stretch>
        </p:blipFill>
        <p:spPr bwMode="auto">
          <a:xfrm>
            <a:off x="14554570" y="4469670"/>
            <a:ext cx="2779597" cy="277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9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50"/>
                                      </p:stCondLst>
                                      <p:childTnLst>
                                        <p:set>
                                          <p:cBhvr>
                                            <p:cTn id="14" dur="1" fill="hold">
                                              <p:stCondLst>
                                                <p:cond delay="0"/>
                                              </p:stCondLst>
                                            </p:cTn>
                                            <p:tgtEl>
                                              <p:spTgt spid="8196"/>
                                            </p:tgtEl>
                                            <p:attrNameLst>
                                              <p:attrName>style.visibility</p:attrName>
                                            </p:attrNameLst>
                                          </p:cBhvr>
                                          <p:to>
                                            <p:strVal val="visible"/>
                                          </p:to>
                                        </p:set>
                                        <p:anim calcmode="lin" valueType="num">
                                          <p:cBhvr additive="base">
                                            <p:cTn id="15" dur="500" fill="hold"/>
                                            <p:tgtEl>
                                              <p:spTgt spid="8196"/>
                                            </p:tgtEl>
                                            <p:attrNameLst>
                                              <p:attrName>ppt_x</p:attrName>
                                            </p:attrNameLst>
                                          </p:cBhvr>
                                          <p:tavLst>
                                            <p:tav tm="0">
                                              <p:val>
                                                <p:strVal val="#ppt_x"/>
                                              </p:val>
                                            </p:tav>
                                            <p:tav tm="100000">
                                              <p:val>
                                                <p:strVal val="#ppt_x"/>
                                              </p:val>
                                            </p:tav>
                                          </p:tavLst>
                                        </p:anim>
                                        <p:anim calcmode="lin" valueType="num">
                                          <p:cBhvr additive="base">
                                            <p:cTn id="16" dur="500" fill="hold"/>
                                            <p:tgtEl>
                                              <p:spTgt spid="819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50"/>
                                      </p:stCondLst>
                                      <p:childTnLst>
                                        <p:set>
                                          <p:cBhvr>
                                            <p:cTn id="18" dur="1" fill="hold">
                                              <p:stCondLst>
                                                <p:cond delay="0"/>
                                              </p:stCondLst>
                                            </p:cTn>
                                            <p:tgtEl>
                                              <p:spTgt spid="8198"/>
                                            </p:tgtEl>
                                            <p:attrNameLst>
                                              <p:attrName>style.visibility</p:attrName>
                                            </p:attrNameLst>
                                          </p:cBhvr>
                                          <p:to>
                                            <p:strVal val="visible"/>
                                          </p:to>
                                        </p:set>
                                        <p:anim calcmode="lin" valueType="num">
                                          <p:cBhvr additive="base">
                                            <p:cTn id="19" dur="500" fill="hold"/>
                                            <p:tgtEl>
                                              <p:spTgt spid="8198"/>
                                            </p:tgtEl>
                                            <p:attrNameLst>
                                              <p:attrName>ppt_x</p:attrName>
                                            </p:attrNameLst>
                                          </p:cBhvr>
                                          <p:tavLst>
                                            <p:tav tm="0">
                                              <p:val>
                                                <p:strVal val="#ppt_x"/>
                                              </p:val>
                                            </p:tav>
                                            <p:tav tm="100000">
                                              <p:val>
                                                <p:strVal val="#ppt_x"/>
                                              </p:val>
                                            </p:tav>
                                          </p:tavLst>
                                        </p:anim>
                                        <p:anim calcmode="lin" valueType="num">
                                          <p:cBhvr additive="base">
                                            <p:cTn id="20"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50"/>
                                      </p:stCondLst>
                                      <p:childTnLst>
                                        <p:set>
                                          <p:cBhvr>
                                            <p:cTn id="14" dur="1" fill="hold">
                                              <p:stCondLst>
                                                <p:cond delay="0"/>
                                              </p:stCondLst>
                                            </p:cTn>
                                            <p:tgtEl>
                                              <p:spTgt spid="8196"/>
                                            </p:tgtEl>
                                            <p:attrNameLst>
                                              <p:attrName>style.visibility</p:attrName>
                                            </p:attrNameLst>
                                          </p:cBhvr>
                                          <p:to>
                                            <p:strVal val="visible"/>
                                          </p:to>
                                        </p:set>
                                        <p:anim calcmode="lin" valueType="num">
                                          <p:cBhvr additive="base">
                                            <p:cTn id="15" dur="500" fill="hold"/>
                                            <p:tgtEl>
                                              <p:spTgt spid="8196"/>
                                            </p:tgtEl>
                                            <p:attrNameLst>
                                              <p:attrName>ppt_x</p:attrName>
                                            </p:attrNameLst>
                                          </p:cBhvr>
                                          <p:tavLst>
                                            <p:tav tm="0">
                                              <p:val>
                                                <p:strVal val="#ppt_x"/>
                                              </p:val>
                                            </p:tav>
                                            <p:tav tm="100000">
                                              <p:val>
                                                <p:strVal val="#ppt_x"/>
                                              </p:val>
                                            </p:tav>
                                          </p:tavLst>
                                        </p:anim>
                                        <p:anim calcmode="lin" valueType="num">
                                          <p:cBhvr additive="base">
                                            <p:cTn id="16" dur="500" fill="hold"/>
                                            <p:tgtEl>
                                              <p:spTgt spid="819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50"/>
                                      </p:stCondLst>
                                      <p:childTnLst>
                                        <p:set>
                                          <p:cBhvr>
                                            <p:cTn id="18" dur="1" fill="hold">
                                              <p:stCondLst>
                                                <p:cond delay="0"/>
                                              </p:stCondLst>
                                            </p:cTn>
                                            <p:tgtEl>
                                              <p:spTgt spid="8198"/>
                                            </p:tgtEl>
                                            <p:attrNameLst>
                                              <p:attrName>style.visibility</p:attrName>
                                            </p:attrNameLst>
                                          </p:cBhvr>
                                          <p:to>
                                            <p:strVal val="visible"/>
                                          </p:to>
                                        </p:set>
                                        <p:anim calcmode="lin" valueType="num">
                                          <p:cBhvr additive="base">
                                            <p:cTn id="19" dur="500" fill="hold"/>
                                            <p:tgtEl>
                                              <p:spTgt spid="8198"/>
                                            </p:tgtEl>
                                            <p:attrNameLst>
                                              <p:attrName>ppt_x</p:attrName>
                                            </p:attrNameLst>
                                          </p:cBhvr>
                                          <p:tavLst>
                                            <p:tav tm="0">
                                              <p:val>
                                                <p:strVal val="#ppt_x"/>
                                              </p:val>
                                            </p:tav>
                                            <p:tav tm="100000">
                                              <p:val>
                                                <p:strVal val="#ppt_x"/>
                                              </p:val>
                                            </p:tav>
                                          </p:tavLst>
                                        </p:anim>
                                        <p:anim calcmode="lin" valueType="num">
                                          <p:cBhvr additive="base">
                                            <p:cTn id="20"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25</a:t>
            </a:fld>
            <a:endParaRPr lang="en-US"/>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027727" y="2344779"/>
            <a:ext cx="1423422" cy="1423422"/>
          </a:xfrm>
          <a:prstGeom prst="rect">
            <a:avLst/>
          </a:prstGeom>
        </p:spPr>
      </p:pic>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Rectangle 12"/>
          <p:cNvSpPr/>
          <p:nvPr/>
        </p:nvSpPr>
        <p:spPr>
          <a:xfrm>
            <a:off x="7002388" y="3738005"/>
            <a:ext cx="2285772"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Excavator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4342722" y="2398278"/>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Import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4" name="TextBox 23"/>
          <p:cNvSpPr txBox="1"/>
          <p:nvPr/>
        </p:nvSpPr>
        <p:spPr>
          <a:xfrm>
            <a:off x="299570" y="5416703"/>
            <a:ext cx="19289486" cy="1323439"/>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1:</a:t>
            </a:r>
            <a:r>
              <a:rPr lang="en-US" sz="4000" b="1" dirty="0" smtClean="0">
                <a:latin typeface="Arial" pitchFamily="34" charset="0"/>
                <a:cs typeface="Arial" pitchFamily="34" charset="0"/>
              </a:rPr>
              <a:t> </a:t>
            </a:r>
            <a:r>
              <a:rPr lang="en-US" sz="4000" dirty="0">
                <a:latin typeface="Arial" pitchFamily="34" charset="0"/>
                <a:cs typeface="Arial" pitchFamily="34" charset="0"/>
              </a:rPr>
              <a:t>Mr. </a:t>
            </a:r>
            <a:r>
              <a:rPr lang="en-US" sz="4000" dirty="0" err="1">
                <a:latin typeface="Arial" pitchFamily="34" charset="0"/>
                <a:cs typeface="Arial" pitchFamily="34" charset="0"/>
              </a:rPr>
              <a:t>Hau</a:t>
            </a:r>
            <a:r>
              <a:rPr lang="en-US" sz="4000" dirty="0">
                <a:latin typeface="Arial" pitchFamily="34" charset="0"/>
                <a:cs typeface="Arial" pitchFamily="34" charset="0"/>
              </a:rPr>
              <a:t> is Equipment </a:t>
            </a:r>
            <a:r>
              <a:rPr lang="en-US" sz="4000" dirty="0" smtClean="0">
                <a:latin typeface="Arial" pitchFamily="34" charset="0"/>
                <a:cs typeface="Arial" pitchFamily="34" charset="0"/>
              </a:rPr>
              <a:t>Staff. </a:t>
            </a:r>
            <a:r>
              <a:rPr lang="en-US" sz="4000" dirty="0">
                <a:latin typeface="Arial" pitchFamily="34" charset="0"/>
                <a:cs typeface="Arial" pitchFamily="34" charset="0"/>
              </a:rPr>
              <a:t>He wants to </a:t>
            </a:r>
            <a:r>
              <a:rPr lang="en-US" sz="4000" dirty="0" smtClean="0">
                <a:latin typeface="Arial" pitchFamily="34" charset="0"/>
                <a:cs typeface="Arial" pitchFamily="34" charset="0"/>
              </a:rPr>
              <a:t>import 6 Excavators </a:t>
            </a:r>
            <a:r>
              <a:rPr lang="en-US" sz="4000" dirty="0">
                <a:latin typeface="Arial" pitchFamily="34" charset="0"/>
                <a:cs typeface="Arial" pitchFamily="34" charset="0"/>
              </a:rPr>
              <a:t>that belongs to Construction Machine </a:t>
            </a:r>
            <a:r>
              <a:rPr lang="en-US" sz="4000" dirty="0" smtClean="0">
                <a:latin typeface="Arial" pitchFamily="34" charset="0"/>
                <a:cs typeface="Arial" pitchFamily="34" charset="0"/>
              </a:rPr>
              <a:t>category. </a:t>
            </a:r>
            <a:endParaRPr lang="en-US" sz="4000" dirty="0">
              <a:latin typeface="Arial" pitchFamily="34" charset="0"/>
              <a:cs typeface="Arial" pitchFamily="34" charset="0"/>
            </a:endParaRPr>
          </a:p>
        </p:txBody>
      </p:sp>
      <p:sp>
        <p:nvSpPr>
          <p:cNvPr id="2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Excavato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81" b="100000" l="3667" r="90000"/>
                    </a14:imgEffect>
                  </a14:imgLayer>
                </a14:imgProps>
              </a:ext>
              <a:ext uri="{28A0092B-C50C-407E-A947-70E740481C1C}">
                <a14:useLocalDpi xmlns:a14="http://schemas.microsoft.com/office/drawing/2010/main" val="0"/>
              </a:ext>
            </a:extLst>
          </a:blip>
          <a:srcRect/>
          <a:stretch>
            <a:fillRect/>
          </a:stretch>
        </p:blipFill>
        <p:spPr bwMode="auto">
          <a:xfrm>
            <a:off x="7322031" y="2308306"/>
            <a:ext cx="1646486" cy="142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61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26</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26" y="2642571"/>
            <a:ext cx="13238181" cy="75227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4164" y="3822585"/>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4544" y="4248917"/>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6816" y="9009054"/>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4017" y="7320351"/>
            <a:ext cx="930421" cy="93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1124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14:bounceEnd="45000">
                                          <p:cBhvr additive="base">
                                            <p:cTn id="10" dur="1000" fill="hold"/>
                                            <p:tgtEl>
                                              <p:spTgt spid="16"/>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ppt_x"/>
                                              </p:val>
                                            </p:tav>
                                            <p:tav tm="100000">
                                              <p:val>
                                                <p:strVal val="#ppt_x"/>
                                              </p:val>
                                            </p:tav>
                                          </p:tavLst>
                                        </p:anim>
                                        <p:anim calcmode="lin" valueType="num">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27</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ggmap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249" y="1759416"/>
            <a:ext cx="3028404" cy="3028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ản vẽ chung cư 4s linh đô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94" y="6788491"/>
            <a:ext cx="5467981" cy="2672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0505" y="6970128"/>
            <a:ext cx="2527345" cy="2527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loor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956" y="6926629"/>
            <a:ext cx="1612473" cy="25343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7185975" y="8115892"/>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2208429" y="8088956"/>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a:off x="4368451" y="4787821"/>
            <a:ext cx="0" cy="1813701"/>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1038" name="Picture 14" descr="Image result for marker icon gg má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94233" y="6267841"/>
            <a:ext cx="1317576" cy="131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wipe(left)">
                                      <p:cBhvr>
                                        <p:cTn id="20" dur="500"/>
                                        <p:tgtEl>
                                          <p:spTgt spid="1032"/>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wipe(left)">
                                      <p:cBhvr>
                                        <p:cTn id="28" dur="500"/>
                                        <p:tgtEl>
                                          <p:spTgt spid="1030"/>
                                        </p:tgtEl>
                                      </p:cBhvr>
                                    </p:animEffect>
                                  </p:childTnLst>
                                </p:cTn>
                              </p:par>
                              <p:par>
                                <p:cTn id="29" presetID="2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38"/>
                                        </p:tgtEl>
                                        <p:attrNameLst>
                                          <p:attrName>style.visibility</p:attrName>
                                        </p:attrNameLst>
                                      </p:cBhvr>
                                      <p:to>
                                        <p:strVal val="visible"/>
                                      </p:to>
                                    </p:set>
                                    <p:animEffect transition="in" filter="wipe(down)">
                                      <p:cBhvr>
                                        <p:cTn id="3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28</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TextBox 8"/>
          <p:cNvSpPr txBox="1"/>
          <p:nvPr/>
        </p:nvSpPr>
        <p:spPr>
          <a:xfrm>
            <a:off x="299570" y="5416703"/>
            <a:ext cx="19289486" cy="1323439"/>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a:t>
            </a:r>
            <a:r>
              <a:rPr lang="en-US" sz="4000" b="1" u="sng" dirty="0">
                <a:latin typeface="Arial" pitchFamily="34" charset="0"/>
                <a:cs typeface="Arial" pitchFamily="34" charset="0"/>
              </a:rPr>
              <a:t>3</a:t>
            </a:r>
            <a:r>
              <a:rPr lang="en-US" sz="4000" b="1" u="sng" dirty="0" smtClean="0">
                <a:latin typeface="Arial" pitchFamily="34" charset="0"/>
                <a:cs typeface="Arial" pitchFamily="34" charset="0"/>
              </a:rPr>
              <a:t>:</a:t>
            </a:r>
            <a:endParaRPr lang="en-US" sz="4000" dirty="0">
              <a:latin typeface="Arial" pitchFamily="34" charset="0"/>
              <a:cs typeface="Arial" pitchFamily="34" charset="0"/>
            </a:endParaRPr>
          </a:p>
          <a:p>
            <a:pPr lvl="1" algn="just"/>
            <a:endParaRPr lang="en-US" sz="4000" dirty="0">
              <a:latin typeface="Arial" pitchFamily="34" charset="0"/>
              <a:cs typeface="Arial" pitchFamily="34" charset="0"/>
            </a:endParaRPr>
          </a:p>
        </p:txBody>
      </p:sp>
    </p:spTree>
    <p:extLst>
      <p:ext uri="{BB962C8B-B14F-4D97-AF65-F5344CB8AC3E}">
        <p14:creationId xmlns:p14="http://schemas.microsoft.com/office/powerpoint/2010/main" val="196523806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14:bounceEnd="45000">
                                          <p:cBhvr additive="base">
                                            <p:cTn id="10" dur="1000" fill="hold"/>
                                            <p:tgtEl>
                                              <p:spTgt spid="16"/>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ppt_x"/>
                                              </p:val>
                                            </p:tav>
                                            <p:tav tm="100000">
                                              <p:val>
                                                <p:strVal val="#ppt_x"/>
                                              </p:val>
                                            </p:tav>
                                          </p:tavLst>
                                        </p:anim>
                                        <p:anim calcmode="lin" valueType="num">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29</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7172" name="Picture 4"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89" b="89844" l="0" r="100000">
                        <a14:foregroundMark x1="63086" y1="36523" x2="63086" y2="36523"/>
                        <a14:foregroundMark x1="65234" y1="49805" x2="65234" y2="49805"/>
                        <a14:foregroundMark x1="90430" y1="53516" x2="90430" y2="53516"/>
                        <a14:foregroundMark x1="80469" y1="51172" x2="80469" y2="51172"/>
                        <a14:foregroundMark x1="39258" y1="52148" x2="39258" y2="52148"/>
                        <a14:foregroundMark x1="43359" y1="70313" x2="43359" y2="70313"/>
                        <a14:foregroundMark x1="90820" y1="74414" x2="90820" y2="74414"/>
                        <a14:foregroundMark x1="97852" y1="50781" x2="97852" y2="50781"/>
                      </a14:backgroundRemoval>
                    </a14:imgEffect>
                  </a14:imgLayer>
                </a14:imgProps>
              </a:ext>
              <a:ext uri="{28A0092B-C50C-407E-A947-70E740481C1C}">
                <a14:useLocalDpi xmlns:a14="http://schemas.microsoft.com/office/drawing/2010/main" val="0"/>
              </a:ext>
            </a:extLst>
          </a:blip>
          <a:srcRect/>
          <a:stretch>
            <a:fillRect/>
          </a:stretch>
        </p:blipFill>
        <p:spPr bwMode="auto">
          <a:xfrm>
            <a:off x="2390716" y="1990052"/>
            <a:ext cx="8285892" cy="828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7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ppt_x"/>
                                          </p:val>
                                        </p:tav>
                                        <p:tav tm="100000">
                                          <p:val>
                                            <p:strVal val="#ppt_x"/>
                                          </p:val>
                                        </p:tav>
                                      </p:tavLst>
                                    </p:anim>
                                    <p:anim calcmode="lin" valueType="num">
                                      <p:cBhvr additive="base">
                                        <p:cTn id="1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a:t>
            </a:fld>
            <a:endParaRPr lang="en-US"/>
          </a:p>
        </p:txBody>
      </p:sp>
      <p:sp>
        <p:nvSpPr>
          <p:cNvPr id="19" name="Rectangle 18"/>
          <p:cNvSpPr/>
          <p:nvPr/>
        </p:nvSpPr>
        <p:spPr>
          <a:xfrm>
            <a:off x="5194674" y="4280392"/>
            <a:ext cx="12848000" cy="1692771"/>
          </a:xfrm>
          <a:prstGeom prst="rect">
            <a:avLst/>
          </a:prstGeom>
        </p:spPr>
        <p:txBody>
          <a:bodyPr wrap="square">
            <a:spAutoFit/>
          </a:bodyPr>
          <a:lstStyle/>
          <a:p>
            <a:pPr>
              <a:lnSpc>
                <a:spcPct val="130000"/>
              </a:lnSpc>
            </a:pPr>
            <a:r>
              <a:rPr lang="en-US" sz="8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8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77892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30</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9" name="Picture 2" descr="Image result for OverDue icon"/>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941" b="90000" l="7688" r="90000"/>
                    </a14:imgEffect>
                  </a14:imgLayer>
                </a14:imgProps>
              </a:ext>
              <a:ext uri="{28A0092B-C50C-407E-A947-70E740481C1C}">
                <a14:useLocalDpi xmlns:a14="http://schemas.microsoft.com/office/drawing/2010/main" val="0"/>
              </a:ext>
            </a:extLst>
          </a:blip>
          <a:srcRect/>
          <a:stretch>
            <a:fillRect/>
          </a:stretch>
        </p:blipFill>
        <p:spPr bwMode="auto">
          <a:xfrm>
            <a:off x="7762110" y="3968859"/>
            <a:ext cx="4457202" cy="4735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OverDu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9864" y="3539680"/>
            <a:ext cx="941693" cy="8583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955775" y="7700669"/>
            <a:ext cx="6067396"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Overdue Order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3274539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31</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688918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32</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789555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33</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996629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34</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cxnSp>
        <p:nvCxnSpPr>
          <p:cNvPr id="24" name="Straight Arrow Connector 23"/>
          <p:cNvCxnSpPr/>
          <p:nvPr/>
        </p:nvCxnSpPr>
        <p:spPr>
          <a:xfrm flipH="1" flipV="1">
            <a:off x="3505201" y="4439033"/>
            <a:ext cx="9078685" cy="4208144"/>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0" name="Rectangle 29"/>
          <p:cNvSpPr/>
          <p:nvPr/>
        </p:nvSpPr>
        <p:spPr>
          <a:xfrm>
            <a:off x="7289146" y="7250992"/>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128903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35</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3" name="Straight Arrow Connector 32"/>
          <p:cNvCxnSpPr/>
          <p:nvPr/>
        </p:nvCxnSpPr>
        <p:spPr>
          <a:xfrm flipH="1">
            <a:off x="3780290" y="3759153"/>
            <a:ext cx="8775983" cy="0"/>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5" name="Rectangle 34"/>
          <p:cNvSpPr/>
          <p:nvPr/>
        </p:nvSpPr>
        <p:spPr>
          <a:xfrm>
            <a:off x="7630505" y="3925736"/>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cxnSp>
        <p:nvCxnSpPr>
          <p:cNvPr id="24" name="Straight Arrow Connector 23"/>
          <p:cNvCxnSpPr/>
          <p:nvPr/>
        </p:nvCxnSpPr>
        <p:spPr>
          <a:xfrm flipH="1" flipV="1">
            <a:off x="3505201" y="4439033"/>
            <a:ext cx="9078685" cy="4208144"/>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0" name="Rectangle 29"/>
          <p:cNvSpPr/>
          <p:nvPr/>
        </p:nvSpPr>
        <p:spPr>
          <a:xfrm>
            <a:off x="6943944" y="6918048"/>
            <a:ext cx="1758268" cy="665888"/>
          </a:xfrm>
          <a:prstGeom prst="rect">
            <a:avLst/>
          </a:prstGeom>
          <a:ln>
            <a:solidFill>
              <a:schemeClr val="bg2">
                <a:lumMod val="50000"/>
              </a:schemeClr>
            </a:solidFill>
          </a:ln>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102997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36</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0" name="Straight Arrow Connector 29"/>
          <p:cNvCxnSpPr>
            <a:stCxn id="21" idx="1"/>
          </p:cNvCxnSpPr>
          <p:nvPr/>
        </p:nvCxnSpPr>
        <p:spPr>
          <a:xfrm flipH="1" flipV="1">
            <a:off x="3456878" y="4591624"/>
            <a:ext cx="9292868" cy="4055553"/>
          </a:xfrm>
          <a:prstGeom prst="straightConnector1">
            <a:avLst/>
          </a:prstGeom>
          <a:ln w="44450">
            <a:solidFill>
              <a:schemeClr val="bg2">
                <a:lumMod val="1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1" name="Rectangle 30"/>
          <p:cNvSpPr/>
          <p:nvPr/>
        </p:nvSpPr>
        <p:spPr>
          <a:xfrm>
            <a:off x="6751371" y="684572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Reject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832147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37</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3" name="Straight Arrow Connector 32"/>
          <p:cNvCxnSpPr/>
          <p:nvPr/>
        </p:nvCxnSpPr>
        <p:spPr>
          <a:xfrm flipH="1">
            <a:off x="3780290" y="3759153"/>
            <a:ext cx="8775983" cy="0"/>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5" name="Rectangle 34"/>
          <p:cNvSpPr/>
          <p:nvPr/>
        </p:nvSpPr>
        <p:spPr>
          <a:xfrm>
            <a:off x="7630505" y="3925736"/>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6" name="Straight Arrow Connector 35"/>
          <p:cNvCxnSpPr/>
          <p:nvPr/>
        </p:nvCxnSpPr>
        <p:spPr>
          <a:xfrm flipH="1">
            <a:off x="10389411" y="2253005"/>
            <a:ext cx="2884416" cy="1"/>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7" name="Rectangle 36"/>
          <p:cNvSpPr/>
          <p:nvPr/>
        </p:nvSpPr>
        <p:spPr>
          <a:xfrm>
            <a:off x="10834931" y="1386091"/>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Close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929870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38</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Rectangle 12"/>
          <p:cNvSpPr/>
          <p:nvPr/>
        </p:nvSpPr>
        <p:spPr>
          <a:xfrm>
            <a:off x="6840291" y="3738005"/>
            <a:ext cx="2609963"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4342722" y="2398278"/>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4" name="TextBox 23"/>
          <p:cNvSpPr txBox="1"/>
          <p:nvPr/>
        </p:nvSpPr>
        <p:spPr>
          <a:xfrm>
            <a:off x="299570" y="5416703"/>
            <a:ext cx="19289486" cy="2554545"/>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2:</a:t>
            </a:r>
            <a:r>
              <a:rPr lang="en-US" sz="4000" b="1" dirty="0" smtClean="0">
                <a:latin typeface="Arial" pitchFamily="34" charset="0"/>
                <a:cs typeface="Arial" pitchFamily="34" charset="0"/>
              </a:rPr>
              <a:t> </a:t>
            </a:r>
            <a:r>
              <a:rPr lang="en-US" sz="4000" dirty="0">
                <a:latin typeface="Arial" pitchFamily="34" charset="0"/>
                <a:cs typeface="Arial" pitchFamily="34" charset="0"/>
              </a:rPr>
              <a:t>Mr. </a:t>
            </a:r>
            <a:r>
              <a:rPr lang="en-US" sz="4000" dirty="0" err="1">
                <a:latin typeface="Arial" pitchFamily="34" charset="0"/>
                <a:cs typeface="Arial" pitchFamily="34" charset="0"/>
              </a:rPr>
              <a:t>Dien</a:t>
            </a:r>
            <a:r>
              <a:rPr lang="en-US" sz="4000" dirty="0">
                <a:latin typeface="Arial" pitchFamily="34" charset="0"/>
                <a:cs typeface="Arial" pitchFamily="34" charset="0"/>
              </a:rPr>
              <a:t> is a team leader. He is working at the "FPT University" location. He </a:t>
            </a:r>
            <a:r>
              <a:rPr lang="en-US" sz="4000" dirty="0" smtClean="0">
                <a:latin typeface="Arial" pitchFamily="34" charset="0"/>
                <a:cs typeface="Arial" pitchFamily="34" charset="0"/>
              </a:rPr>
              <a:t>need </a:t>
            </a:r>
            <a:r>
              <a:rPr lang="en-US" sz="4000" dirty="0">
                <a:latin typeface="Arial" pitchFamily="34" charset="0"/>
                <a:cs typeface="Arial" pitchFamily="34" charset="0"/>
              </a:rPr>
              <a:t>to borrow some equipment. </a:t>
            </a:r>
            <a:r>
              <a:rPr lang="en-US" sz="4000" dirty="0" smtClean="0">
                <a:latin typeface="Arial" pitchFamily="34" charset="0"/>
                <a:cs typeface="Arial" pitchFamily="34" charset="0"/>
              </a:rPr>
              <a:t>Equipment Staff </a:t>
            </a:r>
            <a:r>
              <a:rPr lang="en-US" sz="4000" dirty="0">
                <a:latin typeface="Arial" pitchFamily="34" charset="0"/>
                <a:cs typeface="Arial" pitchFamily="34" charset="0"/>
              </a:rPr>
              <a:t>will </a:t>
            </a:r>
            <a:r>
              <a:rPr lang="en-US" sz="4000" dirty="0" smtClean="0">
                <a:latin typeface="Arial" pitchFamily="34" charset="0"/>
                <a:cs typeface="Arial" pitchFamily="34" charset="0"/>
              </a:rPr>
              <a:t>check </a:t>
            </a:r>
            <a:r>
              <a:rPr lang="en-US" sz="4000" dirty="0">
                <a:latin typeface="Arial" pitchFamily="34" charset="0"/>
                <a:cs typeface="Arial" pitchFamily="34" charset="0"/>
              </a:rPr>
              <a:t>the request. Then </a:t>
            </a:r>
            <a:r>
              <a:rPr lang="en-US" sz="4000" dirty="0" smtClean="0">
                <a:latin typeface="Arial" pitchFamily="34" charset="0"/>
                <a:cs typeface="Arial" pitchFamily="34" charset="0"/>
              </a:rPr>
              <a:t>Manager will approve order. </a:t>
            </a:r>
            <a:endParaRPr lang="en-US" sz="4000" dirty="0">
              <a:latin typeface="Arial" pitchFamily="34" charset="0"/>
              <a:cs typeface="Arial" pitchFamily="34" charset="0"/>
            </a:endParaRPr>
          </a:p>
          <a:p>
            <a:pPr lvl="1" algn="just"/>
            <a:endParaRPr lang="en-US" sz="4000" dirty="0">
              <a:latin typeface="Arial" pitchFamily="34"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7443043" y="2304667"/>
            <a:ext cx="1404461" cy="1404461"/>
          </a:xfrm>
          <a:prstGeom prst="rect">
            <a:avLst/>
          </a:prstGeom>
          <a:noFill/>
          <a:ln>
            <a:noFill/>
          </a:ln>
        </p:spPr>
      </p:pic>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415510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39</a:t>
            </a:fld>
            <a:endParaRPr lang="en-US"/>
          </a:p>
        </p:txBody>
      </p:sp>
      <p:sp>
        <p:nvSpPr>
          <p:cNvPr id="34" name="Rectangle 33"/>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Rectangle 37"/>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3074" name="Picture 2" descr="Image result for che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453" y="4780503"/>
            <a:ext cx="2184104" cy="21841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531" y="4780502"/>
            <a:ext cx="2745048" cy="21841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omplete icon"/>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800" b="99800" l="600" r="99600"/>
                    </a14:imgEffect>
                  </a14:imgLayer>
                </a14:imgProps>
              </a:ext>
              <a:ext uri="{28A0092B-C50C-407E-A947-70E740481C1C}">
                <a14:useLocalDpi xmlns:a14="http://schemas.microsoft.com/office/drawing/2010/main" val="0"/>
              </a:ext>
            </a:extLst>
          </a:blip>
          <a:srcRect/>
          <a:stretch>
            <a:fillRect/>
          </a:stretch>
        </p:blipFill>
        <p:spPr bwMode="auto">
          <a:xfrm>
            <a:off x="16198990" y="4755098"/>
            <a:ext cx="2209509" cy="220950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request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162" y="4780504"/>
            <a:ext cx="2390775" cy="24479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486039" y="38137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20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055178" y="378169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10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73305" y="386610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14 icon"/>
          <p:cNvPicPr>
            <a:picLocks noChangeAspect="1" noChangeArrowheads="1"/>
          </p:cNvPicPr>
          <p:nvPr/>
        </p:nvPicPr>
        <p:blipFill>
          <a:blip r:embed="rId11" cstate="print">
            <a:clrChange>
              <a:clrFrom>
                <a:srgbClr val="F08757"/>
              </a:clrFrom>
              <a:clrTo>
                <a:srgbClr val="F08757">
                  <a:alpha val="0"/>
                </a:srgbClr>
              </a:clrTo>
            </a:clrChange>
            <a:duotone>
              <a:prstClr val="black"/>
              <a:srgbClr val="FF3300">
                <a:tint val="45000"/>
                <a:satMod val="400000"/>
              </a:srgbClr>
            </a:duotone>
            <a:extLst>
              <a:ext uri="{28A0092B-C50C-407E-A947-70E740481C1C}">
                <a14:useLocalDpi xmlns:a14="http://schemas.microsoft.com/office/drawing/2010/main" val="0"/>
              </a:ext>
            </a:extLst>
          </a:blip>
          <a:srcRect/>
          <a:stretch>
            <a:fillRect/>
          </a:stretch>
        </p:blipFill>
        <p:spPr bwMode="auto">
          <a:xfrm>
            <a:off x="16846544" y="3813717"/>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6980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2"/>
                                            </p:tgtEl>
                                            <p:attrNameLst>
                                              <p:attrName>style.visibility</p:attrName>
                                            </p:attrNameLst>
                                          </p:cBhvr>
                                          <p:to>
                                            <p:strVal val="visible"/>
                                          </p:to>
                                        </p:set>
                                        <p:anim calcmode="lin" valueType="num">
                                          <p:cBhvr additive="base">
                                            <p:cTn id="16" dur="500" fill="hold"/>
                                            <p:tgtEl>
                                              <p:spTgt spid="3082"/>
                                            </p:tgtEl>
                                            <p:attrNameLst>
                                              <p:attrName>ppt_x</p:attrName>
                                            </p:attrNameLst>
                                          </p:cBhvr>
                                          <p:tavLst>
                                            <p:tav tm="0">
                                              <p:val>
                                                <p:strVal val="#ppt_x"/>
                                              </p:val>
                                            </p:tav>
                                            <p:tav tm="100000">
                                              <p:val>
                                                <p:strVal val="#ppt_x"/>
                                              </p:val>
                                            </p:tav>
                                          </p:tavLst>
                                        </p:anim>
                                        <p:anim calcmode="lin" valueType="num">
                                          <p:cBhvr additive="base">
                                            <p:cTn id="17" dur="500" fill="hold"/>
                                            <p:tgtEl>
                                              <p:spTgt spid="308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
                                      </p:stCondLst>
                                      <p:childTnLst>
                                        <p:set>
                                          <p:cBhvr>
                                            <p:cTn id="19" dur="1" fill="hold">
                                              <p:stCondLst>
                                                <p:cond delay="0"/>
                                              </p:stCondLst>
                                            </p:cTn>
                                            <p:tgtEl>
                                              <p:spTgt spid="3074"/>
                                            </p:tgtEl>
                                            <p:attrNameLst>
                                              <p:attrName>style.visibility</p:attrName>
                                            </p:attrNameLst>
                                          </p:cBhvr>
                                          <p:to>
                                            <p:strVal val="visible"/>
                                          </p:to>
                                        </p:set>
                                        <p:anim calcmode="lin" valueType="num">
                                          <p:cBhvr additive="base">
                                            <p:cTn id="20" dur="500" fill="hold"/>
                                            <p:tgtEl>
                                              <p:spTgt spid="3074"/>
                                            </p:tgtEl>
                                            <p:attrNameLst>
                                              <p:attrName>ppt_x</p:attrName>
                                            </p:attrNameLst>
                                          </p:cBhvr>
                                          <p:tavLst>
                                            <p:tav tm="0">
                                              <p:val>
                                                <p:strVal val="#ppt_x"/>
                                              </p:val>
                                            </p:tav>
                                            <p:tav tm="100000">
                                              <p:val>
                                                <p:strVal val="#ppt_x"/>
                                              </p:val>
                                            </p:tav>
                                          </p:tavLst>
                                        </p:anim>
                                        <p:anim calcmode="lin" valueType="num">
                                          <p:cBhvr additive="base">
                                            <p:cTn id="21" dur="500" fill="hold"/>
                                            <p:tgtEl>
                                              <p:spTgt spid="307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3080"/>
                                            </p:tgtEl>
                                            <p:attrNameLst>
                                              <p:attrName>style.visibility</p:attrName>
                                            </p:attrNameLst>
                                          </p:cBhvr>
                                          <p:to>
                                            <p:strVal val="visible"/>
                                          </p:to>
                                        </p:set>
                                        <p:anim calcmode="lin" valueType="num">
                                          <p:cBhvr additive="base">
                                            <p:cTn id="28" dur="500" fill="hold"/>
                                            <p:tgtEl>
                                              <p:spTgt spid="3080"/>
                                            </p:tgtEl>
                                            <p:attrNameLst>
                                              <p:attrName>ppt_x</p:attrName>
                                            </p:attrNameLst>
                                          </p:cBhvr>
                                          <p:tavLst>
                                            <p:tav tm="0">
                                              <p:val>
                                                <p:strVal val="#ppt_x"/>
                                              </p:val>
                                            </p:tav>
                                            <p:tav tm="100000">
                                              <p:val>
                                                <p:strVal val="#ppt_x"/>
                                              </p:val>
                                            </p:tav>
                                          </p:tavLst>
                                        </p:anim>
                                        <p:anim calcmode="lin" valueType="num">
                                          <p:cBhvr additive="base">
                                            <p:cTn id="29"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nodeType="withEffect">
                                      <p:stCondLst>
                                        <p:cond delay="0"/>
                                      </p:stCondLst>
                                      <p:childTnLst>
                                        <p:set>
                                          <p:cBhvr>
                                            <p:cTn id="36" dur="1" fill="hold">
                                              <p:stCondLst>
                                                <p:cond delay="0"/>
                                              </p:stCondLst>
                                            </p:cTn>
                                            <p:tgtEl>
                                              <p:spTgt spid="3088"/>
                                            </p:tgtEl>
                                            <p:attrNameLst>
                                              <p:attrName>style.visibility</p:attrName>
                                            </p:attrNameLst>
                                          </p:cBhvr>
                                          <p:to>
                                            <p:strVal val="visible"/>
                                          </p:to>
                                        </p:set>
                                        <p:animEffect transition="in" filter="wipe(down)">
                                          <p:cBhvr>
                                            <p:cTn id="37" dur="500"/>
                                            <p:tgtEl>
                                              <p:spTgt spid="3088"/>
                                            </p:tgtEl>
                                          </p:cBhvr>
                                        </p:animEffect>
                                      </p:childTnLst>
                                    </p:cTn>
                                  </p:par>
                                  <p:par>
                                    <p:cTn id="38" presetID="22" presetClass="entr" presetSubtype="4" fill="hold" nodeType="with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wipe(down)">
                                          <p:cBhvr>
                                            <p:cTn id="40" dur="500"/>
                                            <p:tgtEl>
                                              <p:spTgt spid="3086"/>
                                            </p:tgtEl>
                                          </p:cBhvr>
                                        </p:animEffect>
                                      </p:childTnLst>
                                    </p:cTn>
                                  </p:par>
                                  <p:par>
                                    <p:cTn id="41" presetID="22" presetClass="entr" presetSubtype="4" fill="hold" nodeType="withEffect">
                                      <p:stCondLst>
                                        <p:cond delay="0"/>
                                      </p:stCondLst>
                                      <p:childTnLst>
                                        <p:set>
                                          <p:cBhvr>
                                            <p:cTn id="42" dur="1" fill="hold">
                                              <p:stCondLst>
                                                <p:cond delay="0"/>
                                              </p:stCondLst>
                                            </p:cTn>
                                            <p:tgtEl>
                                              <p:spTgt spid="3090"/>
                                            </p:tgtEl>
                                            <p:attrNameLst>
                                              <p:attrName>style.visibility</p:attrName>
                                            </p:attrNameLst>
                                          </p:cBhvr>
                                          <p:to>
                                            <p:strVal val="visible"/>
                                          </p:to>
                                        </p:set>
                                        <p:animEffect transition="in" filter="wipe(down)">
                                          <p:cBhvr>
                                            <p:cTn id="43"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2"/>
                                            </p:tgtEl>
                                            <p:attrNameLst>
                                              <p:attrName>style.visibility</p:attrName>
                                            </p:attrNameLst>
                                          </p:cBhvr>
                                          <p:to>
                                            <p:strVal val="visible"/>
                                          </p:to>
                                        </p:set>
                                        <p:anim calcmode="lin" valueType="num">
                                          <p:cBhvr additive="base">
                                            <p:cTn id="16" dur="500" fill="hold"/>
                                            <p:tgtEl>
                                              <p:spTgt spid="3082"/>
                                            </p:tgtEl>
                                            <p:attrNameLst>
                                              <p:attrName>ppt_x</p:attrName>
                                            </p:attrNameLst>
                                          </p:cBhvr>
                                          <p:tavLst>
                                            <p:tav tm="0">
                                              <p:val>
                                                <p:strVal val="#ppt_x"/>
                                              </p:val>
                                            </p:tav>
                                            <p:tav tm="100000">
                                              <p:val>
                                                <p:strVal val="#ppt_x"/>
                                              </p:val>
                                            </p:tav>
                                          </p:tavLst>
                                        </p:anim>
                                        <p:anim calcmode="lin" valueType="num">
                                          <p:cBhvr additive="base">
                                            <p:cTn id="17" dur="500" fill="hold"/>
                                            <p:tgtEl>
                                              <p:spTgt spid="308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
                                      </p:stCondLst>
                                      <p:childTnLst>
                                        <p:set>
                                          <p:cBhvr>
                                            <p:cTn id="19" dur="1" fill="hold">
                                              <p:stCondLst>
                                                <p:cond delay="0"/>
                                              </p:stCondLst>
                                            </p:cTn>
                                            <p:tgtEl>
                                              <p:spTgt spid="3074"/>
                                            </p:tgtEl>
                                            <p:attrNameLst>
                                              <p:attrName>style.visibility</p:attrName>
                                            </p:attrNameLst>
                                          </p:cBhvr>
                                          <p:to>
                                            <p:strVal val="visible"/>
                                          </p:to>
                                        </p:set>
                                        <p:anim calcmode="lin" valueType="num">
                                          <p:cBhvr additive="base">
                                            <p:cTn id="20" dur="500" fill="hold"/>
                                            <p:tgtEl>
                                              <p:spTgt spid="3074"/>
                                            </p:tgtEl>
                                            <p:attrNameLst>
                                              <p:attrName>ppt_x</p:attrName>
                                            </p:attrNameLst>
                                          </p:cBhvr>
                                          <p:tavLst>
                                            <p:tav tm="0">
                                              <p:val>
                                                <p:strVal val="#ppt_x"/>
                                              </p:val>
                                            </p:tav>
                                            <p:tav tm="100000">
                                              <p:val>
                                                <p:strVal val="#ppt_x"/>
                                              </p:val>
                                            </p:tav>
                                          </p:tavLst>
                                        </p:anim>
                                        <p:anim calcmode="lin" valueType="num">
                                          <p:cBhvr additive="base">
                                            <p:cTn id="21" dur="500" fill="hold"/>
                                            <p:tgtEl>
                                              <p:spTgt spid="307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3080"/>
                                            </p:tgtEl>
                                            <p:attrNameLst>
                                              <p:attrName>style.visibility</p:attrName>
                                            </p:attrNameLst>
                                          </p:cBhvr>
                                          <p:to>
                                            <p:strVal val="visible"/>
                                          </p:to>
                                        </p:set>
                                        <p:anim calcmode="lin" valueType="num">
                                          <p:cBhvr additive="base">
                                            <p:cTn id="28" dur="500" fill="hold"/>
                                            <p:tgtEl>
                                              <p:spTgt spid="3080"/>
                                            </p:tgtEl>
                                            <p:attrNameLst>
                                              <p:attrName>ppt_x</p:attrName>
                                            </p:attrNameLst>
                                          </p:cBhvr>
                                          <p:tavLst>
                                            <p:tav tm="0">
                                              <p:val>
                                                <p:strVal val="#ppt_x"/>
                                              </p:val>
                                            </p:tav>
                                            <p:tav tm="100000">
                                              <p:val>
                                                <p:strVal val="#ppt_x"/>
                                              </p:val>
                                            </p:tav>
                                          </p:tavLst>
                                        </p:anim>
                                        <p:anim calcmode="lin" valueType="num">
                                          <p:cBhvr additive="base">
                                            <p:cTn id="29"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nodeType="withEffect">
                                      <p:stCondLst>
                                        <p:cond delay="0"/>
                                      </p:stCondLst>
                                      <p:childTnLst>
                                        <p:set>
                                          <p:cBhvr>
                                            <p:cTn id="36" dur="1" fill="hold">
                                              <p:stCondLst>
                                                <p:cond delay="0"/>
                                              </p:stCondLst>
                                            </p:cTn>
                                            <p:tgtEl>
                                              <p:spTgt spid="3088"/>
                                            </p:tgtEl>
                                            <p:attrNameLst>
                                              <p:attrName>style.visibility</p:attrName>
                                            </p:attrNameLst>
                                          </p:cBhvr>
                                          <p:to>
                                            <p:strVal val="visible"/>
                                          </p:to>
                                        </p:set>
                                        <p:animEffect transition="in" filter="wipe(down)">
                                          <p:cBhvr>
                                            <p:cTn id="37" dur="500"/>
                                            <p:tgtEl>
                                              <p:spTgt spid="3088"/>
                                            </p:tgtEl>
                                          </p:cBhvr>
                                        </p:animEffect>
                                      </p:childTnLst>
                                    </p:cTn>
                                  </p:par>
                                  <p:par>
                                    <p:cTn id="38" presetID="22" presetClass="entr" presetSubtype="4" fill="hold" nodeType="with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wipe(down)">
                                          <p:cBhvr>
                                            <p:cTn id="40" dur="500"/>
                                            <p:tgtEl>
                                              <p:spTgt spid="3086"/>
                                            </p:tgtEl>
                                          </p:cBhvr>
                                        </p:animEffect>
                                      </p:childTnLst>
                                    </p:cTn>
                                  </p:par>
                                  <p:par>
                                    <p:cTn id="41" presetID="22" presetClass="entr" presetSubtype="4" fill="hold" nodeType="withEffect">
                                      <p:stCondLst>
                                        <p:cond delay="0"/>
                                      </p:stCondLst>
                                      <p:childTnLst>
                                        <p:set>
                                          <p:cBhvr>
                                            <p:cTn id="42" dur="1" fill="hold">
                                              <p:stCondLst>
                                                <p:cond delay="0"/>
                                              </p:stCondLst>
                                            </p:cTn>
                                            <p:tgtEl>
                                              <p:spTgt spid="3090"/>
                                            </p:tgtEl>
                                            <p:attrNameLst>
                                              <p:attrName>style.visibility</p:attrName>
                                            </p:attrNameLst>
                                          </p:cBhvr>
                                          <p:to>
                                            <p:strVal val="visible"/>
                                          </p:to>
                                        </p:set>
                                        <p:animEffect transition="in" filter="wipe(down)">
                                          <p:cBhvr>
                                            <p:cTn id="43"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3" name="Rectangle 12"/>
          <p:cNvSpPr/>
          <p:nvPr/>
        </p:nvSpPr>
        <p:spPr>
          <a:xfrm>
            <a:off x="2767163" y="1592180"/>
            <a:ext cx="15695008" cy="2653034"/>
          </a:xfrm>
          <a:prstGeom prst="rect">
            <a:avLst/>
          </a:prstGeom>
        </p:spPr>
        <p:txBody>
          <a:bodyPr wrap="square">
            <a:spAutoFit/>
          </a:bodyPr>
          <a:lstStyle/>
          <a:p>
            <a:pPr>
              <a:lnSpc>
                <a:spcPct val="130000"/>
              </a:lnSpc>
            </a:pPr>
            <a:r>
              <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rPr>
              <a:t>Nowadays, most of the construction companies in Vietnam are still using traditional stationary such as pen and paper to deal with their works and equipment management process.</a:t>
            </a:r>
            <a:r>
              <a:rPr lang="en-US" sz="3600" dirty="0" smtClean="0">
                <a:solidFill>
                  <a:schemeClr val="tx2">
                    <a:lumMod val="75000"/>
                    <a:lumOff val="25000"/>
                  </a:schemeClr>
                </a:solidFill>
                <a:latin typeface="Lora" panose="02000503000000020004" pitchFamily="2" charset="0"/>
                <a:ea typeface="Roboto Condensed Light" panose="02000000000000000000" pitchFamily="2" charset="0"/>
              </a:rPr>
              <a:t/>
            </a:r>
            <a:br>
              <a:rPr lang="en-US" sz="3600" dirty="0" smtClean="0">
                <a:solidFill>
                  <a:schemeClr val="tx2">
                    <a:lumMod val="75000"/>
                    <a:lumOff val="25000"/>
                  </a:schemeClr>
                </a:solidFill>
                <a:latin typeface="Lora" panose="02000503000000020004" pitchFamily="2" charset="0"/>
                <a:ea typeface="Roboto Condensed Light" panose="02000000000000000000" pitchFamily="2" charset="0"/>
              </a:rPr>
            </a:br>
            <a:endParaRPr lang="en-US" sz="20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Image result for management by pen and 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30" y="4245214"/>
            <a:ext cx="8693428" cy="65268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901827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40</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graphicFrame>
        <p:nvGraphicFramePr>
          <p:cNvPr id="11" name="Chart 10"/>
          <p:cNvGraphicFramePr/>
          <p:nvPr>
            <p:extLst>
              <p:ext uri="{D42A27DB-BD31-4B8C-83A1-F6EECF244321}">
                <p14:modId xmlns:p14="http://schemas.microsoft.com/office/powerpoint/2010/main" val="4012544221"/>
              </p:ext>
            </p:extLst>
          </p:nvPr>
        </p:nvGraphicFramePr>
        <p:xfrm>
          <a:off x="1221392" y="3077724"/>
          <a:ext cx="10190703" cy="6690629"/>
        </p:xfrm>
        <a:graphic>
          <a:graphicData uri="http://schemas.openxmlformats.org/drawingml/2006/chart">
            <c:chart xmlns:c="http://schemas.openxmlformats.org/drawingml/2006/chart" xmlns:r="http://schemas.openxmlformats.org/officeDocument/2006/relationships" r:id="rId2"/>
          </a:graphicData>
        </a:graphic>
      </p:graphicFrame>
      <p:pic>
        <p:nvPicPr>
          <p:cNvPr id="6146" name="Picture 2"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108144" y="6427251"/>
            <a:ext cx="1582587" cy="15825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Excavator   icon"/>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71917" y="5910884"/>
            <a:ext cx="1819761" cy="18197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1751828" y="4357705"/>
            <a:ext cx="3077288" cy="30772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Concrete breaker icon"/>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67854" y="2350033"/>
            <a:ext cx="2572719" cy="277062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Ready-mix concrete lorry  icon"/>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7881797" y="3976541"/>
            <a:ext cx="3065407" cy="178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 calcmode="lin" valueType="num">
                                      <p:cBhvr>
                                        <p:cTn id="7" dur="500" fill="hold"/>
                                        <p:tgtEl>
                                          <p:spTgt spid="11">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11">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11">
                                            <p:graphicEl>
                                              <a:chart seriesIdx="-4" categoryIdx="0" bldStep="category"/>
                                            </p:graphicEl>
                                          </p:spTgt>
                                        </p:tgtEl>
                                        <p:attrNameLst>
                                          <p:attrName>style.visibility</p:attrName>
                                        </p:attrNameLst>
                                      </p:cBhvr>
                                      <p:to>
                                        <p:strVal val="visible"/>
                                      </p:to>
                                    </p:set>
                                    <p:anim calcmode="lin" valueType="num">
                                      <p:cBhvr>
                                        <p:cTn id="11" dur="500" fill="hold"/>
                                        <p:tgtEl>
                                          <p:spTgt spid="1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500" fill="hold"/>
                                        <p:tgtEl>
                                          <p:spTgt spid="11">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1">
                                            <p:graphicEl>
                                              <a:chart seriesIdx="-4" categoryIdx="1" bldStep="category"/>
                                            </p:graphicEl>
                                          </p:spTgt>
                                        </p:tgtEl>
                                        <p:attrNameLst>
                                          <p:attrName>style.visibility</p:attrName>
                                        </p:attrNameLst>
                                      </p:cBhvr>
                                      <p:to>
                                        <p:strVal val="visible"/>
                                      </p:to>
                                    </p:set>
                                    <p:anim calcmode="lin" valueType="num">
                                      <p:cBhvr>
                                        <p:cTn id="15" dur="500" fill="hold"/>
                                        <p:tgtEl>
                                          <p:spTgt spid="1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500" fill="hold"/>
                                        <p:tgtEl>
                                          <p:spTgt spid="11">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11">
                                            <p:graphicEl>
                                              <a:chart seriesIdx="-4" categoryIdx="2" bldStep="category"/>
                                            </p:graphicEl>
                                          </p:spTgt>
                                        </p:tgtEl>
                                        <p:attrNameLst>
                                          <p:attrName>style.visibility</p:attrName>
                                        </p:attrNameLst>
                                      </p:cBhvr>
                                      <p:to>
                                        <p:strVal val="visible"/>
                                      </p:to>
                                    </p:set>
                                    <p:anim calcmode="lin" valueType="num">
                                      <p:cBhvr>
                                        <p:cTn id="19" dur="500" fill="hold"/>
                                        <p:tgtEl>
                                          <p:spTgt spid="1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11">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800"/>
                                  </p:stCondLst>
                                  <p:childTnLst>
                                    <p:set>
                                      <p:cBhvr>
                                        <p:cTn id="22" dur="1" fill="hold">
                                          <p:stCondLst>
                                            <p:cond delay="0"/>
                                          </p:stCondLst>
                                        </p:cTn>
                                        <p:tgtEl>
                                          <p:spTgt spid="11">
                                            <p:graphicEl>
                                              <a:chart seriesIdx="-4" categoryIdx="3" bldStep="category"/>
                                            </p:graphicEl>
                                          </p:spTgt>
                                        </p:tgtEl>
                                        <p:attrNameLst>
                                          <p:attrName>style.visibility</p:attrName>
                                        </p:attrNameLst>
                                      </p:cBhvr>
                                      <p:to>
                                        <p:strVal val="visible"/>
                                      </p:to>
                                    </p:set>
                                    <p:anim calcmode="lin" valueType="num">
                                      <p:cBhvr>
                                        <p:cTn id="23" dur="500" fill="hold"/>
                                        <p:tgtEl>
                                          <p:spTgt spid="1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4" dur="500" fill="hold"/>
                                        <p:tgtEl>
                                          <p:spTgt spid="11">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900"/>
                                  </p:stCondLst>
                                  <p:childTnLst>
                                    <p:set>
                                      <p:cBhvr>
                                        <p:cTn id="26" dur="1" fill="hold">
                                          <p:stCondLst>
                                            <p:cond delay="0"/>
                                          </p:stCondLst>
                                        </p:cTn>
                                        <p:tgtEl>
                                          <p:spTgt spid="11">
                                            <p:graphicEl>
                                              <a:chart seriesIdx="-4" categoryIdx="4" bldStep="category"/>
                                            </p:graphicEl>
                                          </p:spTgt>
                                        </p:tgtEl>
                                        <p:attrNameLst>
                                          <p:attrName>style.visibility</p:attrName>
                                        </p:attrNameLst>
                                      </p:cBhvr>
                                      <p:to>
                                        <p:strVal val="visible"/>
                                      </p:to>
                                    </p:set>
                                    <p:anim calcmode="lin" valueType="num">
                                      <p:cBhvr>
                                        <p:cTn id="27" dur="500" fill="hold"/>
                                        <p:tgtEl>
                                          <p:spTgt spid="11">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28" dur="500" fill="hold"/>
                                        <p:tgtEl>
                                          <p:spTgt spid="11">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0"/>
                                  </p:stCondLst>
                                  <p:childTnLst>
                                    <p:set>
                                      <p:cBhvr>
                                        <p:cTn id="30" dur="1" fill="hold">
                                          <p:stCondLst>
                                            <p:cond delay="0"/>
                                          </p:stCondLst>
                                        </p:cTn>
                                        <p:tgtEl>
                                          <p:spTgt spid="11">
                                            <p:graphicEl>
                                              <a:chart seriesIdx="-4" categoryIdx="5" bldStep="category"/>
                                            </p:graphicEl>
                                          </p:spTgt>
                                        </p:tgtEl>
                                        <p:attrNameLst>
                                          <p:attrName>style.visibility</p:attrName>
                                        </p:attrNameLst>
                                      </p:cBhvr>
                                      <p:to>
                                        <p:strVal val="visible"/>
                                      </p:to>
                                    </p:set>
                                    <p:anim calcmode="lin" valueType="num">
                                      <p:cBhvr>
                                        <p:cTn id="31" dur="500" fill="hold"/>
                                        <p:tgtEl>
                                          <p:spTgt spid="11">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11">
                                            <p:graphicEl>
                                              <a:chart seriesIdx="-4" categoryIdx="5" bldStep="category"/>
                                            </p:graphic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156"/>
                                        </p:tgtEl>
                                        <p:attrNameLst>
                                          <p:attrName>style.visibility</p:attrName>
                                        </p:attrNameLst>
                                      </p:cBhvr>
                                      <p:to>
                                        <p:strVal val="visible"/>
                                      </p:to>
                                    </p:set>
                                    <p:animEffect transition="in" filter="fade">
                                      <p:cBhvr>
                                        <p:cTn id="37" dur="500"/>
                                        <p:tgtEl>
                                          <p:spTgt spid="6156"/>
                                        </p:tgtEl>
                                      </p:cBhvr>
                                    </p:animEffect>
                                    <p:anim calcmode="lin" valueType="num">
                                      <p:cBhvr>
                                        <p:cTn id="38" dur="500" fill="hold"/>
                                        <p:tgtEl>
                                          <p:spTgt spid="6156"/>
                                        </p:tgtEl>
                                        <p:attrNameLst>
                                          <p:attrName>ppt_x</p:attrName>
                                        </p:attrNameLst>
                                      </p:cBhvr>
                                      <p:tavLst>
                                        <p:tav tm="0">
                                          <p:val>
                                            <p:strVal val="#ppt_x"/>
                                          </p:val>
                                        </p:tav>
                                        <p:tav tm="100000">
                                          <p:val>
                                            <p:strVal val="#ppt_x"/>
                                          </p:val>
                                        </p:tav>
                                      </p:tavLst>
                                    </p:anim>
                                    <p:anim calcmode="lin" valueType="num">
                                      <p:cBhvr>
                                        <p:cTn id="39" dur="500" fill="hold"/>
                                        <p:tgtEl>
                                          <p:spTgt spid="615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48"/>
                                        </p:tgtEl>
                                        <p:attrNameLst>
                                          <p:attrName>style.visibility</p:attrName>
                                        </p:attrNameLst>
                                      </p:cBhvr>
                                      <p:to>
                                        <p:strVal val="visible"/>
                                      </p:to>
                                    </p:set>
                                    <p:animEffect transition="in" filter="fade">
                                      <p:cBhvr>
                                        <p:cTn id="42" dur="500"/>
                                        <p:tgtEl>
                                          <p:spTgt spid="6148"/>
                                        </p:tgtEl>
                                      </p:cBhvr>
                                    </p:animEffect>
                                    <p:anim calcmode="lin" valueType="num">
                                      <p:cBhvr>
                                        <p:cTn id="43" dur="500" fill="hold"/>
                                        <p:tgtEl>
                                          <p:spTgt spid="6148"/>
                                        </p:tgtEl>
                                        <p:attrNameLst>
                                          <p:attrName>ppt_x</p:attrName>
                                        </p:attrNameLst>
                                      </p:cBhvr>
                                      <p:tavLst>
                                        <p:tav tm="0">
                                          <p:val>
                                            <p:strVal val="#ppt_x"/>
                                          </p:val>
                                        </p:tav>
                                        <p:tav tm="100000">
                                          <p:val>
                                            <p:strVal val="#ppt_x"/>
                                          </p:val>
                                        </p:tav>
                                      </p:tavLst>
                                    </p:anim>
                                    <p:anim calcmode="lin" valueType="num">
                                      <p:cBhvr>
                                        <p:cTn id="44" dur="500" fill="hold"/>
                                        <p:tgtEl>
                                          <p:spTgt spid="614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146"/>
                                        </p:tgtEl>
                                        <p:attrNameLst>
                                          <p:attrName>style.visibility</p:attrName>
                                        </p:attrNameLst>
                                      </p:cBhvr>
                                      <p:to>
                                        <p:strVal val="visible"/>
                                      </p:to>
                                    </p:set>
                                    <p:animEffect transition="in" filter="fade">
                                      <p:cBhvr>
                                        <p:cTn id="47" dur="500"/>
                                        <p:tgtEl>
                                          <p:spTgt spid="6146"/>
                                        </p:tgtEl>
                                      </p:cBhvr>
                                    </p:animEffect>
                                    <p:anim calcmode="lin" valueType="num">
                                      <p:cBhvr>
                                        <p:cTn id="48" dur="500" fill="hold"/>
                                        <p:tgtEl>
                                          <p:spTgt spid="6146"/>
                                        </p:tgtEl>
                                        <p:attrNameLst>
                                          <p:attrName>ppt_x</p:attrName>
                                        </p:attrNameLst>
                                      </p:cBhvr>
                                      <p:tavLst>
                                        <p:tav tm="0">
                                          <p:val>
                                            <p:strVal val="#ppt_x"/>
                                          </p:val>
                                        </p:tav>
                                        <p:tav tm="100000">
                                          <p:val>
                                            <p:strVal val="#ppt_x"/>
                                          </p:val>
                                        </p:tav>
                                      </p:tavLst>
                                    </p:anim>
                                    <p:anim calcmode="lin" valueType="num">
                                      <p:cBhvr>
                                        <p:cTn id="49" dur="500" fill="hold"/>
                                        <p:tgtEl>
                                          <p:spTgt spid="614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150"/>
                                        </p:tgtEl>
                                        <p:attrNameLst>
                                          <p:attrName>style.visibility</p:attrName>
                                        </p:attrNameLst>
                                      </p:cBhvr>
                                      <p:to>
                                        <p:strVal val="visible"/>
                                      </p:to>
                                    </p:set>
                                    <p:animEffect transition="in" filter="fade">
                                      <p:cBhvr>
                                        <p:cTn id="52" dur="500"/>
                                        <p:tgtEl>
                                          <p:spTgt spid="6150"/>
                                        </p:tgtEl>
                                      </p:cBhvr>
                                    </p:animEffect>
                                    <p:anim calcmode="lin" valueType="num">
                                      <p:cBhvr>
                                        <p:cTn id="53" dur="500" fill="hold"/>
                                        <p:tgtEl>
                                          <p:spTgt spid="6150"/>
                                        </p:tgtEl>
                                        <p:attrNameLst>
                                          <p:attrName>ppt_x</p:attrName>
                                        </p:attrNameLst>
                                      </p:cBhvr>
                                      <p:tavLst>
                                        <p:tav tm="0">
                                          <p:val>
                                            <p:strVal val="#ppt_x"/>
                                          </p:val>
                                        </p:tav>
                                        <p:tav tm="100000">
                                          <p:val>
                                            <p:strVal val="#ppt_x"/>
                                          </p:val>
                                        </p:tav>
                                      </p:tavLst>
                                    </p:anim>
                                    <p:anim calcmode="lin" valueType="num">
                                      <p:cBhvr>
                                        <p:cTn id="54" dur="500" fill="hold"/>
                                        <p:tgtEl>
                                          <p:spTgt spid="615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animEffect transition="in" filter="fade">
                                      <p:cBhvr>
                                        <p:cTn id="57" dur="500"/>
                                        <p:tgtEl>
                                          <p:spTgt spid="6152"/>
                                        </p:tgtEl>
                                      </p:cBhvr>
                                    </p:animEffect>
                                    <p:anim calcmode="lin" valueType="num">
                                      <p:cBhvr>
                                        <p:cTn id="58" dur="500" fill="hold"/>
                                        <p:tgtEl>
                                          <p:spTgt spid="6152"/>
                                        </p:tgtEl>
                                        <p:attrNameLst>
                                          <p:attrName>ppt_x</p:attrName>
                                        </p:attrNameLst>
                                      </p:cBhvr>
                                      <p:tavLst>
                                        <p:tav tm="0">
                                          <p:val>
                                            <p:strVal val="#ppt_x"/>
                                          </p:val>
                                        </p:tav>
                                        <p:tav tm="100000">
                                          <p:val>
                                            <p:strVal val="#ppt_x"/>
                                          </p:val>
                                        </p:tav>
                                      </p:tavLst>
                                    </p:anim>
                                    <p:anim calcmode="lin" valueType="num">
                                      <p:cBhvr>
                                        <p:cTn id="59"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category"/>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41</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14" name="Rounded Rectangle 13"/>
          <p:cNvSpPr/>
          <p:nvPr/>
        </p:nvSpPr>
        <p:spPr>
          <a:xfrm>
            <a:off x="1828800" y="1828800"/>
            <a:ext cx="1230284" cy="4605251"/>
          </a:xfrm>
          <a:prstGeom prst="roundRect">
            <a:avLst>
              <a:gd name="adj" fmla="val 4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chemeClr val="bg2"/>
                </a:solidFill>
                <a:latin typeface="Bebas Neue Bold" panose="020B0606020202050201" pitchFamily="34" charset="0"/>
              </a:rPr>
              <a:t>90%</a:t>
            </a:r>
            <a:endParaRPr lang="en-US" sz="3200" dirty="0">
              <a:solidFill>
                <a:schemeClr val="bg2"/>
              </a:solidFill>
              <a:latin typeface="Bebas Neue Bold" panose="020B0606020202050201" pitchFamily="34" charset="0"/>
            </a:endParaRPr>
          </a:p>
        </p:txBody>
      </p:sp>
      <p:sp>
        <p:nvSpPr>
          <p:cNvPr id="16" name="Rounded Rectangle 15"/>
          <p:cNvSpPr/>
          <p:nvPr/>
        </p:nvSpPr>
        <p:spPr>
          <a:xfrm>
            <a:off x="1828800" y="6500552"/>
            <a:ext cx="1230284" cy="2643448"/>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smtClean="0">
                <a:solidFill>
                  <a:schemeClr val="bg2"/>
                </a:solidFill>
                <a:latin typeface="Bebas Neue Bold" panose="020B0606020202050201" pitchFamily="34" charset="0"/>
              </a:rPr>
              <a:t>50</a:t>
            </a:r>
            <a:endParaRPr lang="en-US" sz="3200" dirty="0">
              <a:solidFill>
                <a:schemeClr val="bg2"/>
              </a:solidFill>
              <a:latin typeface="Bebas Neue Bold" panose="020B0606020202050201" pitchFamily="34" charset="0"/>
            </a:endParaRPr>
          </a:p>
        </p:txBody>
      </p:sp>
      <p:sp>
        <p:nvSpPr>
          <p:cNvPr id="17" name="Rounded Rectangle 16"/>
          <p:cNvSpPr/>
          <p:nvPr/>
        </p:nvSpPr>
        <p:spPr>
          <a:xfrm>
            <a:off x="3674225" y="2926080"/>
            <a:ext cx="1230284" cy="3503121"/>
          </a:xfrm>
          <a:prstGeom prst="roundRect">
            <a:avLst>
              <a:gd name="adj" fmla="val 45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80%</a:t>
            </a:r>
            <a:endParaRPr lang="en-US" sz="3200">
              <a:solidFill>
                <a:schemeClr val="bg2"/>
              </a:solidFill>
              <a:latin typeface="Bebas Neue Bold" panose="020B0606020202050201" pitchFamily="34" charset="0"/>
            </a:endParaRPr>
          </a:p>
        </p:txBody>
      </p:sp>
      <p:sp>
        <p:nvSpPr>
          <p:cNvPr id="18" name="Rounded Rectangle 17"/>
          <p:cNvSpPr/>
          <p:nvPr/>
        </p:nvSpPr>
        <p:spPr>
          <a:xfrm>
            <a:off x="5519650" y="4322618"/>
            <a:ext cx="1230284" cy="2106583"/>
          </a:xfrm>
          <a:prstGeom prst="roundRect">
            <a:avLst>
              <a:gd name="adj" fmla="val 45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55%</a:t>
            </a:r>
            <a:endParaRPr lang="en-US" sz="3200">
              <a:solidFill>
                <a:schemeClr val="bg2"/>
              </a:solidFill>
              <a:latin typeface="Bebas Neue Bold" panose="020B0606020202050201" pitchFamily="34" charset="0"/>
            </a:endParaRPr>
          </a:p>
        </p:txBody>
      </p:sp>
      <p:sp>
        <p:nvSpPr>
          <p:cNvPr id="19" name="Rounded Rectangle 18"/>
          <p:cNvSpPr/>
          <p:nvPr/>
        </p:nvSpPr>
        <p:spPr>
          <a:xfrm>
            <a:off x="7365075" y="3940234"/>
            <a:ext cx="1230284" cy="2488968"/>
          </a:xfrm>
          <a:prstGeom prst="roundRect">
            <a:avLst>
              <a:gd name="adj" fmla="val 45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60%</a:t>
            </a:r>
            <a:endParaRPr lang="en-US" sz="3200">
              <a:solidFill>
                <a:schemeClr val="bg2"/>
              </a:solidFill>
              <a:latin typeface="Bebas Neue Bold" panose="020B0606020202050201" pitchFamily="34" charset="0"/>
            </a:endParaRPr>
          </a:p>
        </p:txBody>
      </p:sp>
      <p:sp>
        <p:nvSpPr>
          <p:cNvPr id="20" name="Rounded Rectangle 19"/>
          <p:cNvSpPr/>
          <p:nvPr/>
        </p:nvSpPr>
        <p:spPr>
          <a:xfrm>
            <a:off x="9210500" y="3175462"/>
            <a:ext cx="1230284" cy="3253739"/>
          </a:xfrm>
          <a:prstGeom prst="roundRect">
            <a:avLst>
              <a:gd name="adj" fmla="val 45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70%</a:t>
            </a:r>
            <a:endParaRPr lang="en-US" sz="3200">
              <a:solidFill>
                <a:schemeClr val="bg2"/>
              </a:solidFill>
              <a:latin typeface="Bebas Neue Bold" panose="020B0606020202050201" pitchFamily="34" charset="0"/>
            </a:endParaRPr>
          </a:p>
        </p:txBody>
      </p:sp>
      <p:sp>
        <p:nvSpPr>
          <p:cNvPr id="21" name="Rounded Rectangle 20"/>
          <p:cNvSpPr/>
          <p:nvPr/>
        </p:nvSpPr>
        <p:spPr>
          <a:xfrm>
            <a:off x="3674225" y="6500552"/>
            <a:ext cx="1230284" cy="1562792"/>
          </a:xfrm>
          <a:prstGeom prst="roundRect">
            <a:avLst>
              <a:gd name="adj" fmla="val 4505"/>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20</a:t>
            </a:r>
            <a:endParaRPr lang="en-US" sz="3200">
              <a:solidFill>
                <a:schemeClr val="bg2"/>
              </a:solidFill>
              <a:latin typeface="Bebas Neue Bold" panose="020B0606020202050201" pitchFamily="34" charset="0"/>
            </a:endParaRPr>
          </a:p>
        </p:txBody>
      </p:sp>
      <p:sp>
        <p:nvSpPr>
          <p:cNvPr id="22" name="Rounded Rectangle 21"/>
          <p:cNvSpPr/>
          <p:nvPr/>
        </p:nvSpPr>
        <p:spPr>
          <a:xfrm>
            <a:off x="5519650" y="6500552"/>
            <a:ext cx="1230284" cy="665020"/>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10</a:t>
            </a:r>
            <a:endParaRPr lang="en-US" sz="3200">
              <a:solidFill>
                <a:schemeClr val="bg2"/>
              </a:solidFill>
              <a:latin typeface="Bebas Neue Bold" panose="020B0606020202050201" pitchFamily="34" charset="0"/>
            </a:endParaRPr>
          </a:p>
        </p:txBody>
      </p:sp>
      <p:sp>
        <p:nvSpPr>
          <p:cNvPr id="23" name="Rounded Rectangle 22"/>
          <p:cNvSpPr/>
          <p:nvPr/>
        </p:nvSpPr>
        <p:spPr>
          <a:xfrm>
            <a:off x="7365075" y="6500551"/>
            <a:ext cx="1230284" cy="1562793"/>
          </a:xfrm>
          <a:prstGeom prst="roundRect">
            <a:avLst>
              <a:gd name="adj" fmla="val 4505"/>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28</a:t>
            </a:r>
            <a:endParaRPr lang="en-US" sz="3200">
              <a:solidFill>
                <a:schemeClr val="bg2"/>
              </a:solidFill>
              <a:latin typeface="Bebas Neue Bold" panose="020B0606020202050201" pitchFamily="34" charset="0"/>
            </a:endParaRPr>
          </a:p>
        </p:txBody>
      </p:sp>
      <p:sp>
        <p:nvSpPr>
          <p:cNvPr id="24" name="Rounded Rectangle 23"/>
          <p:cNvSpPr/>
          <p:nvPr/>
        </p:nvSpPr>
        <p:spPr>
          <a:xfrm>
            <a:off x="9210500" y="6500552"/>
            <a:ext cx="1230284" cy="1197034"/>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25</a:t>
            </a:r>
            <a:endParaRPr lang="en-US" sz="3200">
              <a:solidFill>
                <a:schemeClr val="bg2"/>
              </a:solidFill>
              <a:latin typeface="Bebas Neue Bold" panose="020B0606020202050201" pitchFamily="34" charset="0"/>
            </a:endParaRPr>
          </a:p>
        </p:txBody>
      </p:sp>
      <p:pic>
        <p:nvPicPr>
          <p:cNvPr id="25" name="Picture 2"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43498" y="5054513"/>
            <a:ext cx="1582587" cy="15825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Excavator   icon"/>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0336" y="4771758"/>
            <a:ext cx="1819761" cy="18197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8918351" y="4685971"/>
            <a:ext cx="1814581" cy="18145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Concrete breaker icon"/>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66654" y="4845681"/>
            <a:ext cx="1845425" cy="19873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Ready-mix concrete lorry  icon"/>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792689" y="5184718"/>
            <a:ext cx="2686206" cy="1560066"/>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1016273" y="5604242"/>
            <a:ext cx="606739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Available Equipment Percent </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 name="Straight Connector 2"/>
          <p:cNvCxnSpPr/>
          <p:nvPr/>
        </p:nvCxnSpPr>
        <p:spPr>
          <a:xfrm flipV="1">
            <a:off x="11240429" y="6464876"/>
            <a:ext cx="6311591" cy="35675"/>
          </a:xfrm>
          <a:prstGeom prst="line">
            <a:avLst/>
          </a:prstGeom>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4" name="Rectangle 33"/>
          <p:cNvSpPr/>
          <p:nvPr/>
        </p:nvSpPr>
        <p:spPr>
          <a:xfrm>
            <a:off x="11168672" y="6639713"/>
            <a:ext cx="6829395" cy="732508"/>
          </a:xfrm>
          <a:prstGeom prst="rect">
            <a:avLst/>
          </a:prstGeom>
        </p:spPr>
        <p:txBody>
          <a:bodyPr wrap="square">
            <a:spAutoFit/>
          </a:bodyPr>
          <a:lstStyle/>
          <a:p>
            <a:pPr algn="ctr">
              <a:lnSpc>
                <a:spcPct val="130000"/>
              </a:lnSpc>
            </a:pP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Number of damaged, lost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19982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anim calcmode="lin" valueType="num">
                                      <p:cBhvr>
                                        <p:cTn id="23" dur="500" fill="hold"/>
                                        <p:tgtEl>
                                          <p:spTgt spid="19"/>
                                        </p:tgtEl>
                                        <p:attrNameLst>
                                          <p:attrName>ppt_x</p:attrName>
                                        </p:attrNameLst>
                                      </p:cBhvr>
                                      <p:tavLst>
                                        <p:tav tm="0">
                                          <p:val>
                                            <p:strVal val="#ppt_x"/>
                                          </p:val>
                                        </p:tav>
                                        <p:tav tm="100000">
                                          <p:val>
                                            <p:strVal val="#ppt_x"/>
                                          </p:val>
                                        </p:tav>
                                      </p:tavLst>
                                    </p:anim>
                                    <p:anim calcmode="lin" valueType="num">
                                      <p:cBhvr>
                                        <p:cTn id="24" dur="5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500" fill="hold"/>
                                        <p:tgtEl>
                                          <p:spTgt spid="2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anim calcmode="lin" valueType="num">
                                      <p:cBhvr>
                                        <p:cTn id="53" dur="500" fill="hold"/>
                                        <p:tgtEl>
                                          <p:spTgt spid="24"/>
                                        </p:tgtEl>
                                        <p:attrNameLst>
                                          <p:attrName>ppt_x</p:attrName>
                                        </p:attrNameLst>
                                      </p:cBhvr>
                                      <p:tavLst>
                                        <p:tav tm="0">
                                          <p:val>
                                            <p:strVal val="#ppt_x"/>
                                          </p:val>
                                        </p:tav>
                                        <p:tav tm="100000">
                                          <p:val>
                                            <p:strVal val="#ppt_x"/>
                                          </p:val>
                                        </p:tav>
                                      </p:tavLst>
                                    </p:anim>
                                    <p:anim calcmode="lin" valueType="num">
                                      <p:cBhvr>
                                        <p:cTn id="54" dur="5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anim calcmode="lin" valueType="num">
                                      <p:cBhvr>
                                        <p:cTn id="58" dur="500" fill="hold"/>
                                        <p:tgtEl>
                                          <p:spTgt spid="31"/>
                                        </p:tgtEl>
                                        <p:attrNameLst>
                                          <p:attrName>ppt_x</p:attrName>
                                        </p:attrNameLst>
                                      </p:cBhvr>
                                      <p:tavLst>
                                        <p:tav tm="0">
                                          <p:val>
                                            <p:strVal val="#ppt_x"/>
                                          </p:val>
                                        </p:tav>
                                        <p:tav tm="100000">
                                          <p:val>
                                            <p:strVal val="#ppt_x"/>
                                          </p:val>
                                        </p:tav>
                                      </p:tavLst>
                                    </p:anim>
                                    <p:anim calcmode="lin" valueType="num">
                                      <p:cBhvr>
                                        <p:cTn id="59" dur="50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anim calcmode="lin" valueType="num">
                                      <p:cBhvr>
                                        <p:cTn id="73" dur="500" fill="hold"/>
                                        <p:tgtEl>
                                          <p:spTgt spid="27"/>
                                        </p:tgtEl>
                                        <p:attrNameLst>
                                          <p:attrName>ppt_x</p:attrName>
                                        </p:attrNameLst>
                                      </p:cBhvr>
                                      <p:tavLst>
                                        <p:tav tm="0">
                                          <p:val>
                                            <p:strVal val="#ppt_x"/>
                                          </p:val>
                                        </p:tav>
                                        <p:tav tm="100000">
                                          <p:val>
                                            <p:strVal val="#ppt_x"/>
                                          </p:val>
                                        </p:tav>
                                      </p:tavLst>
                                    </p:anim>
                                    <p:anim calcmode="lin" valueType="num">
                                      <p:cBhvr>
                                        <p:cTn id="74" dur="5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42</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pic>
        <p:nvPicPr>
          <p:cNvPr id="1030" name="Picture 6" descr="Image result for order li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079" y="2887624"/>
            <a:ext cx="6579761" cy="65797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epor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80892" y="3991825"/>
            <a:ext cx="12635908" cy="547556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8247840" y="5512619"/>
            <a:ext cx="2033584" cy="121698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38" name="Picture 14" descr="Image result for overdue icon"/>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135" b="95380" l="4102" r="95313">
                        <a14:foregroundMark x1="15332" y1="66007" x2="15332" y2="66007"/>
                        <a14:foregroundMark x1="15527" y1="59076" x2="15527" y2="59076"/>
                        <a14:foregroundMark x1="24219" y1="53300" x2="24219" y2="53300"/>
                        <a14:foregroundMark x1="38379" y1="54125" x2="38379" y2="54125"/>
                        <a14:foregroundMark x1="47070" y1="50660" x2="47070" y2="50660"/>
                        <a14:foregroundMark x1="57813" y1="45545" x2="57813" y2="45545"/>
                        <a14:foregroundMark x1="67480" y1="35974" x2="67480" y2="35974"/>
                        <a14:foregroundMark x1="77246" y1="26733" x2="77246" y2="26733"/>
                      </a14:backgroundRemoval>
                    </a14:imgEffect>
                  </a14:imgLayer>
                </a14:imgProps>
              </a:ext>
              <a:ext uri="{28A0092B-C50C-407E-A947-70E740481C1C}">
                <a14:useLocalDpi xmlns:a14="http://schemas.microsoft.com/office/drawing/2010/main" val="0"/>
              </a:ext>
            </a:extLst>
          </a:blip>
          <a:srcRect/>
          <a:stretch>
            <a:fillRect/>
          </a:stretch>
        </p:blipFill>
        <p:spPr bwMode="auto">
          <a:xfrm>
            <a:off x="2823386" y="6729605"/>
            <a:ext cx="1570194" cy="92923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Image result for overdue icon"/>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135" b="95380" l="4102" r="95313">
                        <a14:foregroundMark x1="15332" y1="66007" x2="15332" y2="66007"/>
                        <a14:foregroundMark x1="15527" y1="59076" x2="15527" y2="59076"/>
                        <a14:foregroundMark x1="24219" y1="53300" x2="24219" y2="53300"/>
                        <a14:foregroundMark x1="38379" y1="54125" x2="38379" y2="54125"/>
                        <a14:foregroundMark x1="47070" y1="50660" x2="47070" y2="50660"/>
                        <a14:foregroundMark x1="57813" y1="45545" x2="57813" y2="45545"/>
                        <a14:foregroundMark x1="67480" y1="35974" x2="67480" y2="35974"/>
                        <a14:foregroundMark x1="77246" y1="26733" x2="77246" y2="26733"/>
                      </a14:backgroundRemoval>
                    </a14:imgEffect>
                  </a14:imgLayer>
                </a14:imgProps>
              </a:ext>
              <a:ext uri="{28A0092B-C50C-407E-A947-70E740481C1C}">
                <a14:useLocalDpi xmlns:a14="http://schemas.microsoft.com/office/drawing/2010/main" val="0"/>
              </a:ext>
            </a:extLst>
          </a:blip>
          <a:srcRect/>
          <a:stretch>
            <a:fillRect/>
          </a:stretch>
        </p:blipFill>
        <p:spPr bwMode="auto">
          <a:xfrm>
            <a:off x="2823386" y="7811241"/>
            <a:ext cx="1570194" cy="9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1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barn(inVertical)">
                                      <p:cBhvr>
                                        <p:cTn id="10" dur="500"/>
                                        <p:tgtEl>
                                          <p:spTgt spid="1038"/>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nodeType="withEffect">
                                  <p:stCondLst>
                                    <p:cond delay="1500"/>
                                  </p:stCondLst>
                                  <p:childTnLst>
                                    <p:set>
                                      <p:cBhvr>
                                        <p:cTn id="15" dur="1" fill="hold">
                                          <p:stCondLst>
                                            <p:cond delay="0"/>
                                          </p:stCondLst>
                                        </p:cTn>
                                        <p:tgtEl>
                                          <p:spTgt spid="1034"/>
                                        </p:tgtEl>
                                        <p:attrNameLst>
                                          <p:attrName>style.visibility</p:attrName>
                                        </p:attrNameLst>
                                      </p:cBhvr>
                                      <p:to>
                                        <p:strVal val="visible"/>
                                      </p:to>
                                    </p:set>
                                    <p:animEffect transition="in" filter="wipe(left)">
                                      <p:cBhvr>
                                        <p:cTn id="16"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43</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8" name="TextBox 7"/>
          <p:cNvSpPr txBox="1"/>
          <p:nvPr/>
        </p:nvSpPr>
        <p:spPr>
          <a:xfrm>
            <a:off x="299570" y="5416703"/>
            <a:ext cx="19289486" cy="3785652"/>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4:</a:t>
            </a:r>
            <a:r>
              <a:rPr lang="en-US" sz="4000" b="1" dirty="0" smtClean="0">
                <a:latin typeface="Arial" pitchFamily="34" charset="0"/>
                <a:cs typeface="Arial" pitchFamily="34" charset="0"/>
              </a:rPr>
              <a:t> </a:t>
            </a:r>
            <a:r>
              <a:rPr lang="en-US" sz="4000" dirty="0">
                <a:latin typeface="Arial" pitchFamily="34" charset="0"/>
                <a:cs typeface="Arial" pitchFamily="34" charset="0"/>
              </a:rPr>
              <a:t>Mr. </a:t>
            </a:r>
            <a:r>
              <a:rPr lang="en-US" sz="4000" dirty="0" err="1" smtClean="0">
                <a:latin typeface="Arial" pitchFamily="34" charset="0"/>
                <a:cs typeface="Arial" pitchFamily="34" charset="0"/>
              </a:rPr>
              <a:t>Tien</a:t>
            </a:r>
            <a:r>
              <a:rPr lang="en-US" sz="4000" dirty="0" smtClean="0">
                <a:latin typeface="Arial" pitchFamily="34" charset="0"/>
                <a:cs typeface="Arial" pitchFamily="34" charset="0"/>
              </a:rPr>
              <a:t> </a:t>
            </a:r>
            <a:r>
              <a:rPr lang="en-US" sz="4000" dirty="0">
                <a:latin typeface="Arial" pitchFamily="34" charset="0"/>
                <a:cs typeface="Arial" pitchFamily="34" charset="0"/>
              </a:rPr>
              <a:t>is a manager</a:t>
            </a:r>
            <a:r>
              <a:rPr lang="en-US" sz="4000" dirty="0" smtClean="0">
                <a:latin typeface="Arial" pitchFamily="34" charset="0"/>
                <a:cs typeface="Arial" pitchFamily="34" charset="0"/>
              </a:rPr>
              <a:t>. </a:t>
            </a:r>
            <a:r>
              <a:rPr lang="en-US" sz="4000" dirty="0">
                <a:latin typeface="Arial" pitchFamily="34" charset="0"/>
                <a:cs typeface="Arial" pitchFamily="34" charset="0"/>
              </a:rPr>
              <a:t>The manager wants </a:t>
            </a:r>
            <a:r>
              <a:rPr lang="en-US" sz="4000" dirty="0" smtClean="0">
                <a:latin typeface="Arial" pitchFamily="34" charset="0"/>
                <a:cs typeface="Arial" pitchFamily="34" charset="0"/>
              </a:rPr>
              <a:t>to knows report </a:t>
            </a:r>
            <a:r>
              <a:rPr lang="en-US" sz="4000" dirty="0">
                <a:latin typeface="Arial" pitchFamily="34" charset="0"/>
                <a:cs typeface="Arial" pitchFamily="34" charset="0"/>
              </a:rPr>
              <a:t>about the </a:t>
            </a:r>
            <a:r>
              <a:rPr lang="en-US" sz="4000" dirty="0" smtClean="0">
                <a:latin typeface="Arial" pitchFamily="34" charset="0"/>
                <a:cs typeface="Arial" pitchFamily="34" charset="0"/>
              </a:rPr>
              <a:t>equipment.</a:t>
            </a:r>
            <a:endParaRPr lang="en-US" sz="4000" dirty="0">
              <a:latin typeface="Arial" pitchFamily="34" charset="0"/>
              <a:cs typeface="Arial" pitchFamily="34" charset="0"/>
            </a:endParaRPr>
          </a:p>
          <a:p>
            <a:pPr marL="1317650" lvl="1" indent="-571500" algn="just">
              <a:buFont typeface="Arial" pitchFamily="34" charset="0"/>
              <a:buChar char="•"/>
            </a:pPr>
            <a:r>
              <a:rPr lang="en-US" sz="4000" dirty="0">
                <a:latin typeface="Arial" pitchFamily="34" charset="0"/>
                <a:cs typeface="Arial" pitchFamily="34" charset="0"/>
              </a:rPr>
              <a:t>Report on damaged, lost equipment.</a:t>
            </a:r>
          </a:p>
          <a:p>
            <a:pPr marL="1317650" lvl="1" indent="-571500" algn="just">
              <a:buFont typeface="Arial" pitchFamily="34" charset="0"/>
              <a:buChar char="•"/>
            </a:pPr>
            <a:r>
              <a:rPr lang="en-US" sz="4000" dirty="0">
                <a:latin typeface="Arial" pitchFamily="34" charset="0"/>
                <a:cs typeface="Arial" pitchFamily="34" charset="0"/>
              </a:rPr>
              <a:t>Report on available equipment.</a:t>
            </a:r>
          </a:p>
          <a:p>
            <a:pPr marL="1317650" lvl="1" indent="-571500" algn="just">
              <a:buFont typeface="Arial" pitchFamily="34" charset="0"/>
              <a:buChar char="•"/>
            </a:pPr>
            <a:r>
              <a:rPr lang="en-US" sz="4000" dirty="0">
                <a:latin typeface="Arial" pitchFamily="34" charset="0"/>
                <a:cs typeface="Arial" pitchFamily="34" charset="0"/>
              </a:rPr>
              <a:t>Report on working equipment.</a:t>
            </a:r>
          </a:p>
          <a:p>
            <a:pPr marL="1317650" lvl="1" indent="-571500" algn="just">
              <a:buFont typeface="Arial" pitchFamily="34" charset="0"/>
              <a:buChar char="•"/>
            </a:pPr>
            <a:r>
              <a:rPr lang="en-US" sz="4000" dirty="0">
                <a:latin typeface="Arial" pitchFamily="34" charset="0"/>
                <a:cs typeface="Arial" pitchFamily="34" charset="0"/>
              </a:rPr>
              <a:t>Report on maintenance schedules of the equipment.</a:t>
            </a:r>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24058344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44</a:t>
            </a:fld>
            <a:endParaRPr lang="en-US"/>
          </a:p>
        </p:txBody>
      </p:sp>
      <p:sp>
        <p:nvSpPr>
          <p:cNvPr id="34" name="Rectangle 33"/>
          <p:cNvSpPr/>
          <p:nvPr/>
        </p:nvSpPr>
        <p:spPr>
          <a:xfrm>
            <a:off x="16414595" y="1337021"/>
            <a:ext cx="3702205" cy="109394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p:cNvSpPr/>
          <p:nvPr/>
        </p:nvSpPr>
        <p:spPr>
          <a:xfrm>
            <a:off x="16637619" y="1337021"/>
            <a:ext cx="3324009"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Algorithm</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3853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45</a:t>
            </a:fld>
            <a:endParaRPr lang="en-US"/>
          </a:p>
        </p:txBody>
      </p:sp>
      <p:sp>
        <p:nvSpPr>
          <p:cNvPr id="19" name="Rectangle 18"/>
          <p:cNvSpPr/>
          <p:nvPr/>
        </p:nvSpPr>
        <p:spPr>
          <a:xfrm>
            <a:off x="6688937" y="4280391"/>
            <a:ext cx="7428506" cy="1692771"/>
          </a:xfrm>
          <a:prstGeom prst="rect">
            <a:avLst/>
          </a:prstGeom>
        </p:spPr>
        <p:txBody>
          <a:bodyPr wrap="square">
            <a:spAutoFit/>
          </a:bodyPr>
          <a:lstStyle/>
          <a:p>
            <a:pPr>
              <a:lnSpc>
                <a:spcPct val="130000"/>
              </a:lnSpc>
            </a:pPr>
            <a:r>
              <a:rPr lang="en-US" sz="8000" b="1" dirty="0" smtClean="0">
                <a:solidFill>
                  <a:schemeClr val="tx2">
                    <a:lumMod val="75000"/>
                    <a:lumOff val="25000"/>
                  </a:schemeClr>
                </a:solidFill>
                <a:latin typeface="Roboto" panose="02000000000000000000" pitchFamily="2" charset="0"/>
                <a:ea typeface="Roboto" panose="02000000000000000000" pitchFamily="2" charset="0"/>
              </a:rPr>
              <a:t>FUTURE PLAN</a:t>
            </a:r>
            <a:endParaRPr lang="en-US" sz="8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42146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46</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8" name="Oval 7"/>
          <p:cNvSpPr/>
          <p:nvPr/>
        </p:nvSpPr>
        <p:spPr>
          <a:xfrm>
            <a:off x="1726587" y="220622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9" name="Arc 8"/>
          <p:cNvSpPr/>
          <p:nvPr/>
        </p:nvSpPr>
        <p:spPr>
          <a:xfrm>
            <a:off x="1726587" y="2206220"/>
            <a:ext cx="1839357" cy="1873810"/>
          </a:xfrm>
          <a:prstGeom prst="arc">
            <a:avLst>
              <a:gd name="adj1" fmla="val 16200000"/>
              <a:gd name="adj2" fmla="val 21333373"/>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0" name="Oval 9"/>
          <p:cNvSpPr/>
          <p:nvPr/>
        </p:nvSpPr>
        <p:spPr>
          <a:xfrm>
            <a:off x="8139512" y="220622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smtClean="0">
                <a:solidFill>
                  <a:schemeClr val="tx2">
                    <a:lumMod val="75000"/>
                    <a:lumOff val="25000"/>
                  </a:schemeClr>
                </a:solidFill>
                <a:latin typeface="Arial" pitchFamily="34" charset="0"/>
                <a:cs typeface="Arial" pitchFamily="34" charset="0"/>
              </a:rPr>
              <a:t>45%</a:t>
            </a:r>
            <a:endParaRPr lang="en-US" sz="4800">
              <a:solidFill>
                <a:schemeClr val="tx2">
                  <a:lumMod val="75000"/>
                  <a:lumOff val="25000"/>
                </a:schemeClr>
              </a:solidFill>
              <a:latin typeface="Arial" pitchFamily="34" charset="0"/>
              <a:cs typeface="Arial" pitchFamily="34" charset="0"/>
            </a:endParaRPr>
          </a:p>
        </p:txBody>
      </p:sp>
      <p:sp>
        <p:nvSpPr>
          <p:cNvPr id="11" name="Arc 10"/>
          <p:cNvSpPr/>
          <p:nvPr/>
        </p:nvSpPr>
        <p:spPr>
          <a:xfrm>
            <a:off x="8139512" y="2206220"/>
            <a:ext cx="1839357" cy="1873810"/>
          </a:xfrm>
          <a:prstGeom prst="arc">
            <a:avLst>
              <a:gd name="adj1" fmla="val 16200000"/>
              <a:gd name="adj2" fmla="val 2112500"/>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2" name="Rectangle 11"/>
          <p:cNvSpPr/>
          <p:nvPr/>
        </p:nvSpPr>
        <p:spPr>
          <a:xfrm>
            <a:off x="3715381" y="261682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Mechanical Machine</a:t>
            </a:r>
          </a:p>
        </p:txBody>
      </p:sp>
      <p:sp>
        <p:nvSpPr>
          <p:cNvPr id="14" name="Rectangle 13"/>
          <p:cNvSpPr/>
          <p:nvPr/>
        </p:nvSpPr>
        <p:spPr>
          <a:xfrm>
            <a:off x="10192592" y="2616827"/>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Mechanical </a:t>
            </a: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Machine</a:t>
            </a:r>
            <a:endParaRPr lang="en-US" sz="2800" dirty="0">
              <a:solidFill>
                <a:schemeClr val="tx2">
                  <a:lumMod val="75000"/>
                  <a:lumOff val="25000"/>
                </a:schemeClr>
              </a:solidFill>
              <a:latin typeface="Arial" pitchFamily="34" charset="0"/>
              <a:ea typeface="Roboto" panose="02000000000000000000" pitchFamily="2" charset="0"/>
              <a:cs typeface="Arial" pitchFamily="34" charset="0"/>
            </a:endParaRPr>
          </a:p>
        </p:txBody>
      </p:sp>
      <p:sp>
        <p:nvSpPr>
          <p:cNvPr id="17" name="Oval 16"/>
          <p:cNvSpPr/>
          <p:nvPr/>
        </p:nvSpPr>
        <p:spPr>
          <a:xfrm>
            <a:off x="1722873" y="438810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85%</a:t>
            </a:r>
            <a:endParaRPr lang="en-US" sz="4800" dirty="0">
              <a:solidFill>
                <a:schemeClr val="tx2">
                  <a:lumMod val="75000"/>
                  <a:lumOff val="25000"/>
                </a:schemeClr>
              </a:solidFill>
              <a:latin typeface="Arial" pitchFamily="34" charset="0"/>
              <a:cs typeface="Arial" pitchFamily="34" charset="0"/>
            </a:endParaRPr>
          </a:p>
        </p:txBody>
      </p:sp>
      <p:sp>
        <p:nvSpPr>
          <p:cNvPr id="18" name="Arc 17"/>
          <p:cNvSpPr/>
          <p:nvPr/>
        </p:nvSpPr>
        <p:spPr>
          <a:xfrm>
            <a:off x="1722873" y="4388102"/>
            <a:ext cx="1839357" cy="1873810"/>
          </a:xfrm>
          <a:prstGeom prst="arc">
            <a:avLst>
              <a:gd name="adj1" fmla="val 16200000"/>
              <a:gd name="adj2" fmla="val 10321394"/>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9" name="Oval 18"/>
          <p:cNvSpPr/>
          <p:nvPr/>
        </p:nvSpPr>
        <p:spPr>
          <a:xfrm>
            <a:off x="8135798" y="438810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50%</a:t>
            </a:r>
            <a:endParaRPr lang="en-US" sz="4800" dirty="0">
              <a:solidFill>
                <a:schemeClr val="tx2">
                  <a:lumMod val="75000"/>
                  <a:lumOff val="25000"/>
                </a:schemeClr>
              </a:solidFill>
              <a:latin typeface="Arial" pitchFamily="34" charset="0"/>
              <a:cs typeface="Arial" pitchFamily="34" charset="0"/>
            </a:endParaRPr>
          </a:p>
        </p:txBody>
      </p:sp>
      <p:sp>
        <p:nvSpPr>
          <p:cNvPr id="20" name="Arc 19"/>
          <p:cNvSpPr/>
          <p:nvPr/>
        </p:nvSpPr>
        <p:spPr>
          <a:xfrm>
            <a:off x="8135798" y="4388102"/>
            <a:ext cx="1839357" cy="1873810"/>
          </a:xfrm>
          <a:prstGeom prst="arc">
            <a:avLst>
              <a:gd name="adj1" fmla="val 16200000"/>
              <a:gd name="adj2" fmla="val 5317686"/>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1" name="Rectangle 20"/>
          <p:cNvSpPr/>
          <p:nvPr/>
        </p:nvSpPr>
        <p:spPr>
          <a:xfrm>
            <a:off x="3711667" y="4798709"/>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22" name="Rectangle 21"/>
          <p:cNvSpPr/>
          <p:nvPr/>
        </p:nvSpPr>
        <p:spPr>
          <a:xfrm>
            <a:off x="10188878" y="4798709"/>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23" name="Oval 22"/>
          <p:cNvSpPr/>
          <p:nvPr/>
        </p:nvSpPr>
        <p:spPr>
          <a:xfrm>
            <a:off x="1745175" y="655139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4</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24" name="Arc 23"/>
          <p:cNvSpPr/>
          <p:nvPr/>
        </p:nvSpPr>
        <p:spPr>
          <a:xfrm>
            <a:off x="1745175" y="6551396"/>
            <a:ext cx="1839357" cy="1873810"/>
          </a:xfrm>
          <a:prstGeom prst="arc">
            <a:avLst>
              <a:gd name="adj1" fmla="val 16200000"/>
              <a:gd name="adj2" fmla="val 278757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5" name="Oval 24"/>
          <p:cNvSpPr/>
          <p:nvPr/>
        </p:nvSpPr>
        <p:spPr>
          <a:xfrm>
            <a:off x="8158100" y="655139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7</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26" name="Arc 25"/>
          <p:cNvSpPr/>
          <p:nvPr/>
        </p:nvSpPr>
        <p:spPr>
          <a:xfrm>
            <a:off x="8158100" y="6551396"/>
            <a:ext cx="1839357" cy="1873810"/>
          </a:xfrm>
          <a:prstGeom prst="arc">
            <a:avLst>
              <a:gd name="adj1" fmla="val 16200000"/>
              <a:gd name="adj2" fmla="val 1039040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7" name="Rectangle 26"/>
          <p:cNvSpPr/>
          <p:nvPr/>
        </p:nvSpPr>
        <p:spPr>
          <a:xfrm>
            <a:off x="3733969" y="6962003"/>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28" name="Rectangle 27"/>
          <p:cNvSpPr/>
          <p:nvPr/>
        </p:nvSpPr>
        <p:spPr>
          <a:xfrm>
            <a:off x="10211180" y="6962003"/>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29" name="Oval 28"/>
          <p:cNvSpPr/>
          <p:nvPr/>
        </p:nvSpPr>
        <p:spPr>
          <a:xfrm>
            <a:off x="1722873" y="871469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15%</a:t>
            </a:r>
            <a:endParaRPr lang="en-US" sz="4800" dirty="0">
              <a:solidFill>
                <a:schemeClr val="tx2">
                  <a:lumMod val="75000"/>
                  <a:lumOff val="25000"/>
                </a:schemeClr>
              </a:solidFill>
              <a:latin typeface="Arial" pitchFamily="34" charset="0"/>
              <a:cs typeface="Arial" pitchFamily="34" charset="0"/>
            </a:endParaRPr>
          </a:p>
        </p:txBody>
      </p:sp>
      <p:sp>
        <p:nvSpPr>
          <p:cNvPr id="30" name="Arc 29"/>
          <p:cNvSpPr/>
          <p:nvPr/>
        </p:nvSpPr>
        <p:spPr>
          <a:xfrm>
            <a:off x="1722873" y="8714690"/>
            <a:ext cx="1839357" cy="1873810"/>
          </a:xfrm>
          <a:prstGeom prst="arc">
            <a:avLst>
              <a:gd name="adj1" fmla="val 16200000"/>
              <a:gd name="adj2" fmla="val 19565929"/>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1" name="Oval 30"/>
          <p:cNvSpPr/>
          <p:nvPr/>
        </p:nvSpPr>
        <p:spPr>
          <a:xfrm>
            <a:off x="8135798" y="871469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32" name="Arc 31"/>
          <p:cNvSpPr/>
          <p:nvPr/>
        </p:nvSpPr>
        <p:spPr>
          <a:xfrm>
            <a:off x="8135798" y="8714690"/>
            <a:ext cx="1839357" cy="1873810"/>
          </a:xfrm>
          <a:prstGeom prst="arc">
            <a:avLst>
              <a:gd name="adj1" fmla="val 16200000"/>
              <a:gd name="adj2" fmla="val 21593760"/>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3" name="Rectangle 32"/>
          <p:cNvSpPr/>
          <p:nvPr/>
        </p:nvSpPr>
        <p:spPr>
          <a:xfrm>
            <a:off x="3711667" y="912529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34" name="Rectangle 33"/>
          <p:cNvSpPr/>
          <p:nvPr/>
        </p:nvSpPr>
        <p:spPr>
          <a:xfrm>
            <a:off x="10188878" y="9125297"/>
            <a:ext cx="4073236" cy="594202"/>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35" name="TextBox 34"/>
          <p:cNvSpPr txBox="1"/>
          <p:nvPr/>
        </p:nvSpPr>
        <p:spPr>
          <a:xfrm>
            <a:off x="15344079" y="2935243"/>
            <a:ext cx="4285368" cy="3416320"/>
          </a:xfrm>
          <a:prstGeom prst="rect">
            <a:avLst/>
          </a:prstGeom>
          <a:noFill/>
        </p:spPr>
        <p:txBody>
          <a:bodyPr wrap="square" rtlCol="0">
            <a:spAutoFit/>
          </a:bodyPr>
          <a:lstStyle/>
          <a:p>
            <a:pPr algn="r"/>
            <a:r>
              <a:rPr lang="en-US" sz="5400" dirty="0" smtClean="0">
                <a:solidFill>
                  <a:schemeClr val="tx2">
                    <a:lumMod val="75000"/>
                    <a:lumOff val="25000"/>
                  </a:schemeClr>
                </a:solidFill>
                <a:latin typeface="Arial" pitchFamily="34" charset="0"/>
                <a:cs typeface="Arial" pitchFamily="34" charset="0"/>
              </a:rPr>
              <a:t>Available Equipment Items Analysis</a:t>
            </a:r>
            <a:endParaRPr lang="en-US" sz="5400" dirty="0">
              <a:solidFill>
                <a:schemeClr val="tx2">
                  <a:lumMod val="75000"/>
                  <a:lumOff val="25000"/>
                </a:schemeClr>
              </a:solidFill>
              <a:latin typeface="Arial" pitchFamily="34" charset="0"/>
              <a:cs typeface="Arial" pitchFamily="34" charset="0"/>
            </a:endParaRPr>
          </a:p>
        </p:txBody>
      </p:sp>
      <p:cxnSp>
        <p:nvCxnSpPr>
          <p:cNvPr id="36" name="Straight Connector 35"/>
          <p:cNvCxnSpPr/>
          <p:nvPr/>
        </p:nvCxnSpPr>
        <p:spPr>
          <a:xfrm>
            <a:off x="18542522" y="6850493"/>
            <a:ext cx="93497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424591" y="7407221"/>
            <a:ext cx="5439887" cy="584775"/>
          </a:xfrm>
          <a:prstGeom prst="rect">
            <a:avLst/>
          </a:prstGeom>
          <a:noFill/>
        </p:spPr>
        <p:txBody>
          <a:bodyPr wrap="none" rtlCol="0">
            <a:spAutoFit/>
          </a:bodyPr>
          <a:lstStyle/>
          <a:p>
            <a:pPr algn="ctr"/>
            <a:r>
              <a:rPr lang="en-US" sz="3200" dirty="0">
                <a:solidFill>
                  <a:schemeClr val="tx1">
                    <a:lumMod val="75000"/>
                    <a:lumOff val="25000"/>
                  </a:schemeClr>
                </a:solidFill>
                <a:latin typeface="Arial" pitchFamily="34" charset="0"/>
                <a:cs typeface="Arial" pitchFamily="34" charset="0"/>
              </a:rPr>
              <a:t>Available </a:t>
            </a:r>
            <a:r>
              <a:rPr lang="en-US" sz="3200" dirty="0" smtClean="0">
                <a:solidFill>
                  <a:schemeClr val="tx1">
                    <a:lumMod val="75000"/>
                    <a:lumOff val="25000"/>
                  </a:schemeClr>
                </a:solidFill>
                <a:latin typeface="Arial" pitchFamily="34" charset="0"/>
                <a:cs typeface="Arial" pitchFamily="34" charset="0"/>
              </a:rPr>
              <a:t>Equipment </a:t>
            </a:r>
            <a:r>
              <a:rPr lang="en-US" sz="3200" dirty="0">
                <a:solidFill>
                  <a:schemeClr val="tx1">
                    <a:lumMod val="75000"/>
                    <a:lumOff val="25000"/>
                  </a:schemeClr>
                </a:solidFill>
                <a:latin typeface="Arial" pitchFamily="34" charset="0"/>
                <a:cs typeface="Arial" pitchFamily="34" charset="0"/>
              </a:rPr>
              <a:t>P</a:t>
            </a:r>
            <a:r>
              <a:rPr lang="en-US" sz="3200" dirty="0" smtClean="0">
                <a:solidFill>
                  <a:schemeClr val="tx1">
                    <a:lumMod val="75000"/>
                    <a:lumOff val="25000"/>
                  </a:schemeClr>
                </a:solidFill>
                <a:latin typeface="Arial" pitchFamily="34" charset="0"/>
                <a:cs typeface="Arial" pitchFamily="34" charset="0"/>
              </a:rPr>
              <a:t>ercent</a:t>
            </a:r>
            <a:endParaRPr lang="en-US" sz="3200" dirty="0">
              <a:solidFill>
                <a:schemeClr val="tx1">
                  <a:lumMod val="75000"/>
                  <a:lumOff val="25000"/>
                </a:schemeClr>
              </a:solidFill>
              <a:latin typeface="Arial" pitchFamily="34" charset="0"/>
              <a:ea typeface="Roboto Condensed Light" panose="02000000000000000000" pitchFamily="2" charset="0"/>
              <a:cs typeface="Arial" pitchFamily="34" charset="0"/>
            </a:endParaRPr>
          </a:p>
        </p:txBody>
      </p:sp>
      <p:sp>
        <p:nvSpPr>
          <p:cNvPr id="38" name="TextBox 37"/>
          <p:cNvSpPr txBox="1"/>
          <p:nvPr/>
        </p:nvSpPr>
        <p:spPr>
          <a:xfrm>
            <a:off x="2003883" y="1446470"/>
            <a:ext cx="1277337"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Today</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39" name="TextBox 38"/>
          <p:cNvSpPr txBox="1"/>
          <p:nvPr/>
        </p:nvSpPr>
        <p:spPr>
          <a:xfrm>
            <a:off x="7938826" y="1446469"/>
            <a:ext cx="2233305"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25/12/2018</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23922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7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down)">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down)">
                                      <p:cBhvr>
                                        <p:cTn id="77" dur="500"/>
                                        <p:tgtEl>
                                          <p:spTgt spid="2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down)">
                                      <p:cBhvr>
                                        <p:cTn id="80" dur="500"/>
                                        <p:tgtEl>
                                          <p:spTgt spid="3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down)">
                                      <p:cBhvr>
                                        <p:cTn id="86" dur="500"/>
                                        <p:tgtEl>
                                          <p:spTgt spid="3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4" grpId="0"/>
      <p:bldP spid="17" grpId="0" animBg="1"/>
      <p:bldP spid="18" grpId="0" animBg="1"/>
      <p:bldP spid="19" grpId="0" animBg="1"/>
      <p:bldP spid="20" grpId="0" animBg="1"/>
      <p:bldP spid="21" grpId="0"/>
      <p:bldP spid="22" grpId="0"/>
      <p:bldP spid="23" grpId="0" animBg="1"/>
      <p:bldP spid="24" grpId="0" animBg="1"/>
      <p:bldP spid="25" grpId="0" animBg="1"/>
      <p:bldP spid="26" grpId="0" animBg="1"/>
      <p:bldP spid="27" grpId="0"/>
      <p:bldP spid="28" grpId="0"/>
      <p:bldP spid="29" grpId="0" animBg="1"/>
      <p:bldP spid="30" grpId="0" animBg="1"/>
      <p:bldP spid="31" grpId="0" animBg="1"/>
      <p:bldP spid="32" grpId="0" animBg="1"/>
      <p:bldP spid="33" grpId="0"/>
      <p:bldP spid="34" grpId="0"/>
      <p:bldP spid="37" grpId="0"/>
      <p:bldP spid="38"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2716" y="-672040"/>
            <a:ext cx="13937047" cy="9595801"/>
          </a:xfrm>
          <a:prstGeom prst="rect">
            <a:avLst/>
          </a:prstGeom>
        </p:spPr>
      </p:pic>
      <p:sp>
        <p:nvSpPr>
          <p:cNvPr id="3" name="TextBox 2"/>
          <p:cNvSpPr txBox="1"/>
          <p:nvPr/>
        </p:nvSpPr>
        <p:spPr>
          <a:xfrm>
            <a:off x="11787462" y="1640569"/>
            <a:ext cx="8009298" cy="1754326"/>
          </a:xfrm>
          <a:prstGeom prst="rect">
            <a:avLst/>
          </a:prstGeom>
          <a:noFill/>
        </p:spPr>
        <p:txBody>
          <a:bodyPr wrap="square" rtlCol="0">
            <a:spAutoFit/>
          </a:bodyPr>
          <a:lstStyle/>
          <a:p>
            <a:r>
              <a:rPr lang="en-US" sz="5400" dirty="0">
                <a:solidFill>
                  <a:schemeClr val="tx2">
                    <a:lumMod val="75000"/>
                    <a:lumOff val="25000"/>
                  </a:schemeClr>
                </a:solidFill>
                <a:latin typeface="Arial" pitchFamily="34" charset="0"/>
                <a:cs typeface="Arial" pitchFamily="34" charset="0"/>
              </a:rPr>
              <a:t>Mobile first, accessible everywhere</a:t>
            </a:r>
          </a:p>
        </p:txBody>
      </p:sp>
      <p:cxnSp>
        <p:nvCxnSpPr>
          <p:cNvPr id="5" name="Straight Connector 4"/>
          <p:cNvCxnSpPr/>
          <p:nvPr/>
        </p:nvCxnSpPr>
        <p:spPr>
          <a:xfrm>
            <a:off x="11887209" y="3676571"/>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72C24A95-05C1-4CD5-A1C1-BD3EB71AABA9}" type="slidenum">
              <a:rPr lang="en-US" smtClean="0"/>
              <a:t>47</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85196">
            <a:off x="1411991" y="2209107"/>
            <a:ext cx="8760346" cy="9127372"/>
          </a:xfrm>
          <a:prstGeom prst="rect">
            <a:avLst/>
          </a:prstGeom>
        </p:spPr>
      </p:pic>
    </p:spTree>
    <p:extLst>
      <p:ext uri="{BB962C8B-B14F-4D97-AF65-F5344CB8AC3E}">
        <p14:creationId xmlns:p14="http://schemas.microsoft.com/office/powerpoint/2010/main" val="1669514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901" y="2150858"/>
            <a:ext cx="4368425" cy="923330"/>
          </a:xfrm>
          <a:prstGeom prst="rect">
            <a:avLst/>
          </a:prstGeom>
          <a:noFill/>
        </p:spPr>
        <p:txBody>
          <a:bodyPr wrap="square" rtlCol="0">
            <a:spAutoFit/>
          </a:bodyPr>
          <a:lstStyle/>
          <a:p>
            <a:r>
              <a:rPr lang="en-US" sz="5400" dirty="0" smtClean="0">
                <a:solidFill>
                  <a:schemeClr val="tx2">
                    <a:lumMod val="75000"/>
                    <a:lumOff val="25000"/>
                  </a:schemeClr>
                </a:solidFill>
                <a:latin typeface="Arial" pitchFamily="34" charset="0"/>
                <a:cs typeface="Arial" pitchFamily="34" charset="0"/>
              </a:rPr>
              <a:t>RFID </a:t>
            </a:r>
            <a:r>
              <a:rPr lang="en-US" sz="5400" dirty="0">
                <a:solidFill>
                  <a:schemeClr val="tx2">
                    <a:lumMod val="75000"/>
                    <a:lumOff val="25000"/>
                  </a:schemeClr>
                </a:solidFill>
                <a:latin typeface="Arial" pitchFamily="34" charset="0"/>
                <a:cs typeface="Arial" pitchFamily="34" charset="0"/>
              </a:rPr>
              <a:t>tag </a:t>
            </a:r>
          </a:p>
        </p:txBody>
      </p:sp>
      <p:cxnSp>
        <p:nvCxnSpPr>
          <p:cNvPr id="5" name="Straight Connector 4"/>
          <p:cNvCxnSpPr/>
          <p:nvPr/>
        </p:nvCxnSpPr>
        <p:spPr>
          <a:xfrm>
            <a:off x="548649" y="3716940"/>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72C24A95-05C1-4CD5-A1C1-BD3EB71AABA9}" type="slidenum">
              <a:rPr lang="en-US" smtClean="0"/>
              <a:t>48</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680" y="2011680"/>
            <a:ext cx="9480371" cy="77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65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49</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7" name="Title 1"/>
          <p:cNvSpPr txBox="1">
            <a:spLocks/>
          </p:cNvSpPr>
          <p:nvPr/>
        </p:nvSpPr>
        <p:spPr>
          <a:xfrm>
            <a:off x="2473341" y="2587751"/>
            <a:ext cx="15658542" cy="6400132"/>
          </a:xfrm>
          <a:prstGeom prst="rect">
            <a:avLst/>
          </a:prstGeom>
        </p:spPr>
        <p:txBody>
          <a:bodyPr>
            <a:noAutofit/>
          </a:bodyPr>
          <a:lst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a:lstStyle>
          <a:p>
            <a:pPr algn="ctr"/>
            <a:r>
              <a:rPr lang="en-US" sz="13800" dirty="0" smtClean="0">
                <a:solidFill>
                  <a:schemeClr val="tx1">
                    <a:lumMod val="75000"/>
                    <a:lumOff val="25000"/>
                  </a:schemeClr>
                </a:solidFill>
                <a:latin typeface="Arial" pitchFamily="34" charset="0"/>
                <a:cs typeface="Arial" pitchFamily="34" charset="0"/>
              </a:rPr>
              <a:t>THANK YOU </a:t>
            </a:r>
          </a:p>
          <a:p>
            <a:pPr algn="ctr"/>
            <a:r>
              <a:rPr lang="en-US" sz="13800" dirty="0" smtClean="0">
                <a:solidFill>
                  <a:schemeClr val="tx1">
                    <a:lumMod val="75000"/>
                    <a:lumOff val="25000"/>
                  </a:schemeClr>
                </a:solidFill>
                <a:latin typeface="Arial" pitchFamily="34" charset="0"/>
                <a:cs typeface="Arial" pitchFamily="34" charset="0"/>
              </a:rPr>
              <a:t>FOR </a:t>
            </a:r>
          </a:p>
          <a:p>
            <a:pPr algn="ctr"/>
            <a:r>
              <a:rPr lang="en-US" sz="13800" dirty="0" smtClean="0">
                <a:solidFill>
                  <a:schemeClr val="tx1">
                    <a:lumMod val="75000"/>
                    <a:lumOff val="25000"/>
                  </a:schemeClr>
                </a:solidFill>
                <a:latin typeface="Arial" pitchFamily="34" charset="0"/>
                <a:cs typeface="Arial" pitchFamily="34" charset="0"/>
              </a:rPr>
              <a:t>YOUR ATTENTION</a:t>
            </a:r>
            <a:endParaRPr lang="en-US" sz="13800" dirty="0">
              <a:solidFill>
                <a:schemeClr val="tx1">
                  <a:lumMod val="75000"/>
                  <a:lumOff val="25000"/>
                </a:schemeClr>
              </a:solidFill>
              <a:latin typeface="Arial" pitchFamily="34" charset="0"/>
              <a:cs typeface="Arial" pitchFamily="34" charset="0"/>
            </a:endParaRPr>
          </a:p>
        </p:txBody>
      </p:sp>
      <p:cxnSp>
        <p:nvCxnSpPr>
          <p:cNvPr id="4" name="Straight Connector 3"/>
          <p:cNvCxnSpPr/>
          <p:nvPr/>
        </p:nvCxnSpPr>
        <p:spPr>
          <a:xfrm flipV="1">
            <a:off x="2473341" y="8474927"/>
            <a:ext cx="15658542" cy="1"/>
          </a:xfrm>
          <a:prstGeom prst="line">
            <a:avLst/>
          </a:prstGeom>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51964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8592" y="1745629"/>
            <a:ext cx="4889333" cy="1817292"/>
          </a:xfrm>
          <a:prstGeom prst="rect">
            <a:avLst/>
          </a:prstGeom>
        </p:spPr>
        <p:txBody>
          <a:bodyPr wrap="square">
            <a:spAutoFit/>
          </a:bodyPr>
          <a:lstStyle/>
          <a:p>
            <a:pPr algn="ctr">
              <a:lnSpc>
                <a:spcPct val="130000"/>
              </a:lnSpc>
            </a:pPr>
            <a:r>
              <a:rPr lang="en-US" sz="54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Disadvantages</a:t>
            </a:r>
            <a:br>
              <a:rPr lang="en-US" sz="54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5" name="Slide Number Placeholder 14"/>
          <p:cNvSpPr>
            <a:spLocks noGrp="1"/>
          </p:cNvSpPr>
          <p:nvPr>
            <p:ph type="sldNum" sz="quarter" idx="12"/>
          </p:nvPr>
        </p:nvSpPr>
        <p:spPr/>
        <p:txBody>
          <a:bodyPr/>
          <a:lstStyle/>
          <a:p>
            <a:fld id="{72C24A95-05C1-4CD5-A1C1-BD3EB71AABA9}" type="slidenum">
              <a:rPr lang="en-US" smtClean="0"/>
              <a:t>5</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1065275" y="3165478"/>
            <a:ext cx="14501828" cy="6352508"/>
          </a:xfrm>
          <a:prstGeom prst="rect">
            <a:avLst/>
          </a:prstGeom>
        </p:spPr>
        <p:txBody>
          <a:bodyPr wrap="square">
            <a:spAutoFit/>
          </a:bodyPr>
          <a:lstStyle/>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Forget equipment periodic maintenance date. </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manage and track all work orders and inspections (planned or unplanned)</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report on equipment repair history and open upcoming work orders</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report equipment downtime and record downtime history to increase productivity by tracking equipment and asset availability</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find location of equipment when needed.</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Time-consuming and inefficient in equipment management.</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sync data.</a:t>
            </a:r>
          </a:p>
          <a:p>
            <a:pPr algn="ctr">
              <a:lnSpc>
                <a:spcPct val="130000"/>
              </a:lnSpc>
            </a:pPr>
            <a:endPar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110396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50</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7" name="Title 1"/>
          <p:cNvSpPr txBox="1">
            <a:spLocks/>
          </p:cNvSpPr>
          <p:nvPr/>
        </p:nvSpPr>
        <p:spPr>
          <a:xfrm>
            <a:off x="2473341" y="5107926"/>
            <a:ext cx="15658542" cy="2764834"/>
          </a:xfrm>
          <a:prstGeom prst="rect">
            <a:avLst/>
          </a:prstGeom>
        </p:spPr>
        <p:txBody>
          <a:bodyPr>
            <a:noAutofit/>
          </a:bodyPr>
          <a:lst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a:lstStyle>
          <a:p>
            <a:pPr algn="ctr"/>
            <a:r>
              <a:rPr lang="en-US" sz="13800" dirty="0" smtClean="0">
                <a:solidFill>
                  <a:schemeClr val="tx1">
                    <a:lumMod val="75000"/>
                    <a:lumOff val="25000"/>
                  </a:schemeClr>
                </a:solidFill>
                <a:latin typeface="Arial" pitchFamily="34" charset="0"/>
                <a:cs typeface="Arial" pitchFamily="34" charset="0"/>
              </a:rPr>
              <a:t>Q&amp;A</a:t>
            </a:r>
            <a:endParaRPr lang="en-US" sz="13800" dirty="0">
              <a:solidFill>
                <a:schemeClr val="tx1">
                  <a:lumMod val="75000"/>
                  <a:lumOff val="25000"/>
                </a:schemeClr>
              </a:solidFill>
              <a:latin typeface="Arial" pitchFamily="34" charset="0"/>
              <a:cs typeface="Arial" pitchFamily="34" charset="0"/>
            </a:endParaRPr>
          </a:p>
        </p:txBody>
      </p:sp>
      <p:cxnSp>
        <p:nvCxnSpPr>
          <p:cNvPr id="4" name="Straight Connector 3"/>
          <p:cNvCxnSpPr/>
          <p:nvPr/>
        </p:nvCxnSpPr>
        <p:spPr>
          <a:xfrm flipV="1">
            <a:off x="2473341" y="8474927"/>
            <a:ext cx="15658542" cy="1"/>
          </a:xfrm>
          <a:prstGeom prst="line">
            <a:avLst/>
          </a:prstGeom>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232222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115747" y="2099125"/>
            <a:ext cx="7676642" cy="7676642"/>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808066" y="2791444"/>
            <a:ext cx="6292003" cy="6292003"/>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01249" y="3484627"/>
            <a:ext cx="4905635" cy="4905635"/>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193331" y="4176709"/>
            <a:ext cx="3521472" cy="3521472"/>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p:cNvSpPr/>
          <p:nvPr/>
        </p:nvSpPr>
        <p:spPr>
          <a:xfrm rot="16200000">
            <a:off x="2115747" y="2099125"/>
            <a:ext cx="7676642" cy="7676642"/>
          </a:xfrm>
          <a:prstGeom prst="arc">
            <a:avLst>
              <a:gd name="adj1" fmla="val 16200000"/>
              <a:gd name="adj2" fmla="val 8655659"/>
            </a:avLst>
          </a:prstGeom>
          <a:noFill/>
          <a:ln w="508000" cap="rnd">
            <a:solidFill>
              <a:schemeClr val="accent5"/>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p:cNvSpPr/>
          <p:nvPr/>
        </p:nvSpPr>
        <p:spPr>
          <a:xfrm rot="16200000">
            <a:off x="2808066" y="2791444"/>
            <a:ext cx="6292003" cy="6292003"/>
          </a:xfrm>
          <a:prstGeom prst="arc">
            <a:avLst>
              <a:gd name="adj1" fmla="val 16200000"/>
              <a:gd name="adj2" fmla="val 10532811"/>
            </a:avLst>
          </a:prstGeom>
          <a:noFill/>
          <a:ln w="508000" cap="rnd">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rot="16200000">
            <a:off x="3501249" y="3484627"/>
            <a:ext cx="4905635" cy="4905635"/>
          </a:xfrm>
          <a:prstGeom prst="arc">
            <a:avLst>
              <a:gd name="adj1" fmla="val 16200000"/>
              <a:gd name="adj2" fmla="val 5245362"/>
            </a:avLst>
          </a:prstGeom>
          <a:noFill/>
          <a:ln w="508000" cap="rnd">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6200000">
            <a:off x="4193331" y="4176709"/>
            <a:ext cx="3521472" cy="3521472"/>
          </a:xfrm>
          <a:prstGeom prst="arc">
            <a:avLst>
              <a:gd name="adj1" fmla="val 16200000"/>
              <a:gd name="adj2" fmla="val 5203972"/>
            </a:avLst>
          </a:prstGeom>
          <a:noFill/>
          <a:ln w="508000" cap="rnd">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523507" y="3195502"/>
            <a:ext cx="7288493" cy="1452705"/>
          </a:xfrm>
          <a:prstGeom prst="rect">
            <a:avLst/>
          </a:prstGeom>
        </p:spPr>
        <p:txBody>
          <a:bodyPr wrap="square">
            <a:spAutoFit/>
          </a:bodyPr>
          <a:lstStyle/>
          <a:p>
            <a:pPr>
              <a:lnSpc>
                <a:spcPct val="130000"/>
              </a:lnSpc>
            </a:pP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50</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 </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damaged equipment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would cost at least </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5</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revenue.</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2" name="Rectangle 21"/>
          <p:cNvSpPr/>
          <p:nvPr/>
        </p:nvSpPr>
        <p:spPr>
          <a:xfrm>
            <a:off x="12523506" y="8371818"/>
            <a:ext cx="7593294" cy="2132892"/>
          </a:xfrm>
          <a:prstGeom prst="rect">
            <a:avLst/>
          </a:prstGeom>
        </p:spPr>
        <p:txBody>
          <a:bodyPr wrap="square">
            <a:spAutoFit/>
          </a:bodyPr>
          <a:lstStyle/>
          <a:p>
            <a:pPr>
              <a:lnSpc>
                <a:spcPct val="130000"/>
              </a:lnSpc>
            </a:pP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66</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C</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ustomers are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planning to invest heavily in asset management solutions in the next 2 years.</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523508" y="6280985"/>
            <a:ext cx="7811006" cy="2004203"/>
          </a:xfrm>
          <a:prstGeom prst="rect">
            <a:avLst/>
          </a:prstGeom>
        </p:spPr>
        <p:txBody>
          <a:bodyPr wrap="square">
            <a:spAutoFit/>
          </a:bodyPr>
          <a:lstStyle/>
          <a:p>
            <a:pPr>
              <a:lnSpc>
                <a:spcPct val="130000"/>
              </a:lnSpc>
            </a:pPr>
            <a:r>
              <a:rPr lang="en-US" sz="3300" b="1" dirty="0" smtClean="0">
                <a:solidFill>
                  <a:schemeClr val="tx2">
                    <a:lumMod val="75000"/>
                    <a:lumOff val="25000"/>
                  </a:schemeClr>
                </a:solidFill>
                <a:latin typeface="Arial" pitchFamily="34" charset="0"/>
                <a:ea typeface="Roboto" panose="02000000000000000000" pitchFamily="2" charset="0"/>
                <a:cs typeface="Arial" pitchFamily="34" charset="0"/>
              </a:rPr>
              <a:t>75</a:t>
            </a:r>
            <a:r>
              <a:rPr lang="en-US" sz="3300" dirty="0" smtClean="0">
                <a:solidFill>
                  <a:schemeClr val="tx2">
                    <a:lumMod val="75000"/>
                    <a:lumOff val="25000"/>
                  </a:schemeClr>
                </a:solidFill>
                <a:latin typeface="Arial" pitchFamily="34" charset="0"/>
                <a:ea typeface="Roboto" panose="02000000000000000000" pitchFamily="2" charset="0"/>
                <a:cs typeface="Arial" pitchFamily="34" charset="0"/>
              </a:rPr>
              <a:t>% Customers </a:t>
            </a:r>
            <a:r>
              <a:rPr lang="en-US" sz="3300" dirty="0">
                <a:solidFill>
                  <a:schemeClr val="tx2">
                    <a:lumMod val="75000"/>
                    <a:lumOff val="25000"/>
                  </a:schemeClr>
                </a:solidFill>
                <a:latin typeface="Arial" pitchFamily="34" charset="0"/>
                <a:ea typeface="Roboto" panose="02000000000000000000" pitchFamily="2" charset="0"/>
                <a:cs typeface="Arial" pitchFamily="34" charset="0"/>
              </a:rPr>
              <a:t>believe that the current </a:t>
            </a:r>
            <a:r>
              <a:rPr lang="en-US" sz="3300" dirty="0" smtClean="0">
                <a:solidFill>
                  <a:schemeClr val="tx2">
                    <a:lumMod val="75000"/>
                    <a:lumOff val="25000"/>
                  </a:schemeClr>
                </a:solidFill>
                <a:latin typeface="Arial" pitchFamily="34" charset="0"/>
                <a:ea typeface="Roboto" panose="02000000000000000000" pitchFamily="2" charset="0"/>
                <a:cs typeface="Arial" pitchFamily="34" charset="0"/>
              </a:rPr>
              <a:t>system </a:t>
            </a:r>
            <a:r>
              <a:rPr lang="en-US" sz="3300" dirty="0">
                <a:solidFill>
                  <a:schemeClr val="tx2">
                    <a:lumMod val="75000"/>
                    <a:lumOff val="25000"/>
                  </a:schemeClr>
                </a:solidFill>
                <a:latin typeface="Arial" pitchFamily="34" charset="0"/>
                <a:ea typeface="Roboto" panose="02000000000000000000" pitchFamily="2" charset="0"/>
                <a:cs typeface="Arial" pitchFamily="34" charset="0"/>
              </a:rPr>
              <a:t>does not meet the requirements to use. </a:t>
            </a:r>
            <a:endParaRPr lang="en-US" sz="33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8" name="Rectangle 27"/>
          <p:cNvSpPr/>
          <p:nvPr/>
        </p:nvSpPr>
        <p:spPr>
          <a:xfrm>
            <a:off x="12523507" y="4819638"/>
            <a:ext cx="6609409" cy="1381917"/>
          </a:xfrm>
          <a:prstGeom prst="rect">
            <a:avLst/>
          </a:prstGeom>
        </p:spPr>
        <p:txBody>
          <a:bodyPr wrap="square">
            <a:spAutoFit/>
          </a:bodyPr>
          <a:lstStyle/>
          <a:p>
            <a:pPr>
              <a:lnSpc>
                <a:spcPct val="130000"/>
              </a:lnSpc>
            </a:pPr>
            <a:r>
              <a:rPr lang="en-US" sz="3400" b="1" dirty="0">
                <a:solidFill>
                  <a:schemeClr val="tx2">
                    <a:lumMod val="75000"/>
                    <a:lumOff val="25000"/>
                  </a:schemeClr>
                </a:solidFill>
                <a:latin typeface="Arial" pitchFamily="34" charset="0"/>
                <a:ea typeface="Roboto" panose="02000000000000000000" pitchFamily="2" charset="0"/>
                <a:cs typeface="Arial" pitchFamily="34" charset="0"/>
              </a:rPr>
              <a:t>5</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0</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Customers are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using manual asset </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management.</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9" name="TextBox 28"/>
          <p:cNvSpPr txBox="1"/>
          <p:nvPr/>
        </p:nvSpPr>
        <p:spPr>
          <a:xfrm>
            <a:off x="13270358" y="1255495"/>
            <a:ext cx="2634054" cy="923330"/>
          </a:xfrm>
          <a:prstGeom prst="rect">
            <a:avLst/>
          </a:prstGeom>
          <a:noFill/>
        </p:spPr>
        <p:txBody>
          <a:bodyPr wrap="none" rtlCol="0">
            <a:spAutoFit/>
          </a:bodyPr>
          <a:lstStyle/>
          <a:p>
            <a:r>
              <a:rPr lang="en-US" sz="5400" dirty="0" smtClean="0">
                <a:solidFill>
                  <a:schemeClr val="tx2">
                    <a:lumMod val="75000"/>
                    <a:lumOff val="25000"/>
                  </a:schemeClr>
                </a:solidFill>
                <a:latin typeface="Lora" panose="02000503000000020004" pitchFamily="2" charset="0"/>
              </a:rPr>
              <a:t>Analysis</a:t>
            </a:r>
            <a:endParaRPr lang="en-US" sz="5400" dirty="0">
              <a:solidFill>
                <a:schemeClr val="tx2">
                  <a:lumMod val="75000"/>
                  <a:lumOff val="25000"/>
                </a:schemeClr>
              </a:solidFill>
              <a:latin typeface="Lora" panose="02000503000000020004" pitchFamily="2" charset="0"/>
            </a:endParaRPr>
          </a:p>
        </p:txBody>
      </p:sp>
      <p:grpSp>
        <p:nvGrpSpPr>
          <p:cNvPr id="38" name="Group 37"/>
          <p:cNvGrpSpPr/>
          <p:nvPr/>
        </p:nvGrpSpPr>
        <p:grpSpPr>
          <a:xfrm>
            <a:off x="10972799" y="6652564"/>
            <a:ext cx="1262744" cy="1223803"/>
            <a:chOff x="10972799" y="7353845"/>
            <a:chExt cx="914400" cy="914400"/>
          </a:xfrm>
        </p:grpSpPr>
        <p:sp>
          <p:nvSpPr>
            <p:cNvPr id="24" name="Oval 23"/>
            <p:cNvSpPr/>
            <p:nvPr/>
          </p:nvSpPr>
          <p:spPr>
            <a:xfrm>
              <a:off x="10972799" y="73538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406"/>
            <p:cNvSpPr/>
            <p:nvPr/>
          </p:nvSpPr>
          <p:spPr>
            <a:xfrm>
              <a:off x="11236543" y="7617606"/>
              <a:ext cx="386907" cy="386877"/>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9" name="Group 38"/>
          <p:cNvGrpSpPr/>
          <p:nvPr/>
        </p:nvGrpSpPr>
        <p:grpSpPr>
          <a:xfrm>
            <a:off x="10972799" y="8748747"/>
            <a:ext cx="1262744" cy="1223803"/>
            <a:chOff x="10972799" y="9014608"/>
            <a:chExt cx="914400" cy="914400"/>
          </a:xfrm>
        </p:grpSpPr>
        <p:sp>
          <p:nvSpPr>
            <p:cNvPr id="21" name="Oval 20"/>
            <p:cNvSpPr/>
            <p:nvPr/>
          </p:nvSpPr>
          <p:spPr>
            <a:xfrm>
              <a:off x="10972799" y="9014608"/>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hape 2413"/>
            <p:cNvSpPr/>
            <p:nvPr/>
          </p:nvSpPr>
          <p:spPr>
            <a:xfrm>
              <a:off x="11236543" y="9282764"/>
              <a:ext cx="386907" cy="378088"/>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6" name="Group 35"/>
          <p:cNvGrpSpPr/>
          <p:nvPr/>
        </p:nvGrpSpPr>
        <p:grpSpPr>
          <a:xfrm>
            <a:off x="10972799" y="3309265"/>
            <a:ext cx="1262744" cy="1223803"/>
            <a:chOff x="10972799" y="4032317"/>
            <a:chExt cx="914400" cy="914400"/>
          </a:xfrm>
        </p:grpSpPr>
        <p:sp>
          <p:nvSpPr>
            <p:cNvPr id="13" name="Oval 12"/>
            <p:cNvSpPr/>
            <p:nvPr/>
          </p:nvSpPr>
          <p:spPr>
            <a:xfrm>
              <a:off x="10972799" y="403231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hape 2456"/>
            <p:cNvSpPr/>
            <p:nvPr/>
          </p:nvSpPr>
          <p:spPr>
            <a:xfrm>
              <a:off x="11236545" y="4296078"/>
              <a:ext cx="386907" cy="38687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7" name="Group 36"/>
          <p:cNvGrpSpPr/>
          <p:nvPr/>
        </p:nvGrpSpPr>
        <p:grpSpPr>
          <a:xfrm>
            <a:off x="10972799" y="4948258"/>
            <a:ext cx="1262744" cy="1223803"/>
            <a:chOff x="10972799" y="5693081"/>
            <a:chExt cx="914400" cy="914400"/>
          </a:xfrm>
        </p:grpSpPr>
        <p:sp>
          <p:nvSpPr>
            <p:cNvPr id="27" name="Oval 26"/>
            <p:cNvSpPr/>
            <p:nvPr/>
          </p:nvSpPr>
          <p:spPr>
            <a:xfrm>
              <a:off x="10972799" y="5693081"/>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463"/>
            <p:cNvSpPr/>
            <p:nvPr/>
          </p:nvSpPr>
          <p:spPr>
            <a:xfrm>
              <a:off x="11236544" y="5974361"/>
              <a:ext cx="386907" cy="351840"/>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1" name="Slide Number Placeholder 10"/>
          <p:cNvSpPr>
            <a:spLocks noGrp="1"/>
          </p:cNvSpPr>
          <p:nvPr>
            <p:ph type="sldNum" sz="quarter" idx="12"/>
          </p:nvPr>
        </p:nvSpPr>
        <p:spPr/>
        <p:txBody>
          <a:bodyPr/>
          <a:lstStyle/>
          <a:p>
            <a:fld id="{72C24A95-05C1-4CD5-A1C1-BD3EB71AABA9}" type="slidenum">
              <a:rPr lang="en-US" smtClean="0"/>
              <a:t>6</a:t>
            </a:fld>
            <a:endParaRPr lang="en-US"/>
          </a:p>
        </p:txBody>
      </p:sp>
      <p:sp>
        <p:nvSpPr>
          <p:cNvPr id="30" name="Footer Placeholder 13"/>
          <p:cNvSpPr>
            <a:spLocks noGrp="1"/>
          </p:cNvSpPr>
          <p:nvPr>
            <p:ph type="ftr" sz="quarter" idx="11"/>
          </p:nvPr>
        </p:nvSpPr>
        <p:spPr>
          <a:xfrm>
            <a:off x="3918857" y="10186138"/>
            <a:ext cx="2922834" cy="584200"/>
          </a:xfrm>
        </p:spPr>
        <p:txBody>
          <a:bodyPr/>
          <a:lstStyle/>
          <a:p>
            <a:r>
              <a:rPr lang="en-US" sz="2000" dirty="0" smtClean="0"/>
              <a:t>Source</a:t>
            </a:r>
            <a:r>
              <a:rPr lang="en-US" sz="2000" dirty="0"/>
              <a:t>: </a:t>
            </a:r>
            <a:r>
              <a:rPr lang="en-US" sz="2000" dirty="0" err="1"/>
              <a:t>forrester</a:t>
            </a:r>
            <a:endParaRPr lang="en-US" sz="2000" dirty="0"/>
          </a:p>
          <a:p>
            <a:endParaRPr lang="en-US" dirty="0"/>
          </a:p>
        </p:txBody>
      </p:sp>
      <p:sp>
        <p:nvSpPr>
          <p:cNvPr id="31" name="Heptagon 30"/>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40" name="Rectangle 3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2" name="Footer Placeholder 1"/>
          <p:cNvSpPr txBox="1">
            <a:spLocks/>
          </p:cNvSpPr>
          <p:nvPr/>
        </p:nvSpPr>
        <p:spPr>
          <a:xfrm>
            <a:off x="11598330" y="544413"/>
            <a:ext cx="6789420" cy="584200"/>
          </a:xfrm>
          <a:prstGeom prst="rect">
            <a:avLst/>
          </a:prstGeom>
        </p:spPr>
        <p:txBody>
          <a:bodyPr vert="horz" lIns="91440" tIns="45720" rIns="91440" bIns="45720" rtlCol="0" anchor="ctr"/>
          <a:lstStyle>
            <a:defPPr>
              <a:defRPr lang="en-US"/>
            </a:defPPr>
            <a:lvl1pPr marL="0" algn="r" defTabSz="1492301" rtl="0" eaLnBrk="1" latinLnBrk="0" hangingPunct="1">
              <a:defRPr sz="1600" kern="1200">
                <a:solidFill>
                  <a:schemeClr val="tx2">
                    <a:lumMod val="75000"/>
                    <a:lumOff val="25000"/>
                  </a:schemeClr>
                </a:solidFill>
                <a:latin typeface="Roboto Condensed Light" panose="02000000000000000000" pitchFamily="2" charset="0"/>
                <a:ea typeface="Roboto Condensed Light" panose="02000000000000000000" pitchFamily="2" charset="0"/>
                <a:cs typeface="+mn-cs"/>
              </a:defRPr>
            </a:lvl1pPr>
            <a:lvl2pPr marL="746150" algn="l" defTabSz="1492301" rtl="0" eaLnBrk="1" latinLnBrk="0" hangingPunct="1">
              <a:defRPr sz="2938" kern="1200">
                <a:solidFill>
                  <a:schemeClr val="tx1"/>
                </a:solidFill>
                <a:latin typeface="+mn-lt"/>
                <a:ea typeface="+mn-ea"/>
                <a:cs typeface="+mn-cs"/>
              </a:defRPr>
            </a:lvl2pPr>
            <a:lvl3pPr marL="1492301" algn="l" defTabSz="1492301" rtl="0" eaLnBrk="1" latinLnBrk="0" hangingPunct="1">
              <a:defRPr sz="2938" kern="1200">
                <a:solidFill>
                  <a:schemeClr val="tx1"/>
                </a:solidFill>
                <a:latin typeface="+mn-lt"/>
                <a:ea typeface="+mn-ea"/>
                <a:cs typeface="+mn-cs"/>
              </a:defRPr>
            </a:lvl3pPr>
            <a:lvl4pPr marL="2238451" algn="l" defTabSz="1492301" rtl="0" eaLnBrk="1" latinLnBrk="0" hangingPunct="1">
              <a:defRPr sz="2938" kern="1200">
                <a:solidFill>
                  <a:schemeClr val="tx1"/>
                </a:solidFill>
                <a:latin typeface="+mn-lt"/>
                <a:ea typeface="+mn-ea"/>
                <a:cs typeface="+mn-cs"/>
              </a:defRPr>
            </a:lvl4pPr>
            <a:lvl5pPr marL="2984602" algn="l" defTabSz="1492301" rtl="0" eaLnBrk="1" latinLnBrk="0" hangingPunct="1">
              <a:defRPr sz="2938" kern="1200">
                <a:solidFill>
                  <a:schemeClr val="tx1"/>
                </a:solidFill>
                <a:latin typeface="+mn-lt"/>
                <a:ea typeface="+mn-ea"/>
                <a:cs typeface="+mn-cs"/>
              </a:defRPr>
            </a:lvl5pPr>
            <a:lvl6pPr marL="3730752" algn="l" defTabSz="1492301" rtl="0" eaLnBrk="1" latinLnBrk="0" hangingPunct="1">
              <a:defRPr sz="2938" kern="1200">
                <a:solidFill>
                  <a:schemeClr val="tx1"/>
                </a:solidFill>
                <a:latin typeface="+mn-lt"/>
                <a:ea typeface="+mn-ea"/>
                <a:cs typeface="+mn-cs"/>
              </a:defRPr>
            </a:lvl6pPr>
            <a:lvl7pPr marL="4476902" algn="l" defTabSz="1492301" rtl="0" eaLnBrk="1" latinLnBrk="0" hangingPunct="1">
              <a:defRPr sz="2938" kern="1200">
                <a:solidFill>
                  <a:schemeClr val="tx1"/>
                </a:solidFill>
                <a:latin typeface="+mn-lt"/>
                <a:ea typeface="+mn-ea"/>
                <a:cs typeface="+mn-cs"/>
              </a:defRPr>
            </a:lvl7pPr>
            <a:lvl8pPr marL="5223053" algn="l" defTabSz="1492301" rtl="0" eaLnBrk="1" latinLnBrk="0" hangingPunct="1">
              <a:defRPr sz="2938" kern="1200">
                <a:solidFill>
                  <a:schemeClr val="tx1"/>
                </a:solidFill>
                <a:latin typeface="+mn-lt"/>
                <a:ea typeface="+mn-ea"/>
                <a:cs typeface="+mn-cs"/>
              </a:defRPr>
            </a:lvl8pPr>
            <a:lvl9pPr marL="5969203" algn="l" defTabSz="1492301" rtl="0" eaLnBrk="1" latinLnBrk="0" hangingPunct="1">
              <a:defRPr sz="2938" kern="1200">
                <a:solidFill>
                  <a:schemeClr val="tx1"/>
                </a:solidFill>
                <a:latin typeface="+mn-lt"/>
                <a:ea typeface="+mn-ea"/>
                <a:cs typeface="+mn-cs"/>
              </a:defRPr>
            </a:lvl9pPr>
          </a:lstStyle>
          <a:p>
            <a:r>
              <a:rPr lang="en-US" smtClean="0"/>
              <a:t>Equipment Management System for Construction Company</a:t>
            </a:r>
            <a:endParaRPr lang="en-US" dirty="0"/>
          </a:p>
        </p:txBody>
      </p:sp>
    </p:spTree>
    <p:extLst>
      <p:ext uri="{BB962C8B-B14F-4D97-AF65-F5344CB8AC3E}">
        <p14:creationId xmlns:p14="http://schemas.microsoft.com/office/powerpoint/2010/main" val="17813789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2" presetClass="entr" presetSubtype="4" fill="hold" nodeType="withEffect" p14:presetBounceEnd="52000">
                                      <p:stCondLst>
                                        <p:cond delay="800"/>
                                      </p:stCondLst>
                                      <p:childTnLst>
                                        <p:set>
                                          <p:cBhvr>
                                            <p:cTn id="34" dur="1" fill="hold">
                                              <p:stCondLst>
                                                <p:cond delay="0"/>
                                              </p:stCondLst>
                                            </p:cTn>
                                            <p:tgtEl>
                                              <p:spTgt spid="36"/>
                                            </p:tgtEl>
                                            <p:attrNameLst>
                                              <p:attrName>style.visibility</p:attrName>
                                            </p:attrNameLst>
                                          </p:cBhvr>
                                          <p:to>
                                            <p:strVal val="visible"/>
                                          </p:to>
                                        </p:set>
                                        <p:anim calcmode="lin" valueType="num" p14:bounceEnd="52000">
                                          <p:cBhvr additive="base">
                                            <p:cTn id="35" dur="1000" fill="hold"/>
                                            <p:tgtEl>
                                              <p:spTgt spid="36"/>
                                            </p:tgtEl>
                                            <p:attrNameLst>
                                              <p:attrName>ppt_x</p:attrName>
                                            </p:attrNameLst>
                                          </p:cBhvr>
                                          <p:tavLst>
                                            <p:tav tm="0">
                                              <p:val>
                                                <p:strVal val="#ppt_x"/>
                                              </p:val>
                                            </p:tav>
                                            <p:tav tm="100000">
                                              <p:val>
                                                <p:strVal val="#ppt_x"/>
                                              </p:val>
                                            </p:tav>
                                          </p:tavLst>
                                        </p:anim>
                                        <p:anim calcmode="lin" valueType="num" p14:bounceEnd="52000">
                                          <p:cBhvr additive="base">
                                            <p:cTn id="36" dur="10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52000">
                                      <p:stCondLst>
                                        <p:cond delay="1000"/>
                                      </p:stCondLst>
                                      <p:childTnLst>
                                        <p:set>
                                          <p:cBhvr>
                                            <p:cTn id="38" dur="1" fill="hold">
                                              <p:stCondLst>
                                                <p:cond delay="0"/>
                                              </p:stCondLst>
                                            </p:cTn>
                                            <p:tgtEl>
                                              <p:spTgt spid="37"/>
                                            </p:tgtEl>
                                            <p:attrNameLst>
                                              <p:attrName>style.visibility</p:attrName>
                                            </p:attrNameLst>
                                          </p:cBhvr>
                                          <p:to>
                                            <p:strVal val="visible"/>
                                          </p:to>
                                        </p:set>
                                        <p:anim calcmode="lin" valueType="num" p14:bounceEnd="52000">
                                          <p:cBhvr additive="base">
                                            <p:cTn id="39" dur="1000" fill="hold"/>
                                            <p:tgtEl>
                                              <p:spTgt spid="37"/>
                                            </p:tgtEl>
                                            <p:attrNameLst>
                                              <p:attrName>ppt_x</p:attrName>
                                            </p:attrNameLst>
                                          </p:cBhvr>
                                          <p:tavLst>
                                            <p:tav tm="0">
                                              <p:val>
                                                <p:strVal val="#ppt_x"/>
                                              </p:val>
                                            </p:tav>
                                            <p:tav tm="100000">
                                              <p:val>
                                                <p:strVal val="#ppt_x"/>
                                              </p:val>
                                            </p:tav>
                                          </p:tavLst>
                                        </p:anim>
                                        <p:anim calcmode="lin" valueType="num" p14:bounceEnd="52000">
                                          <p:cBhvr additive="base">
                                            <p:cTn id="40" dur="10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52000">
                                      <p:stCondLst>
                                        <p:cond delay="1300"/>
                                      </p:stCondLst>
                                      <p:childTnLst>
                                        <p:set>
                                          <p:cBhvr>
                                            <p:cTn id="42" dur="1" fill="hold">
                                              <p:stCondLst>
                                                <p:cond delay="0"/>
                                              </p:stCondLst>
                                            </p:cTn>
                                            <p:tgtEl>
                                              <p:spTgt spid="38"/>
                                            </p:tgtEl>
                                            <p:attrNameLst>
                                              <p:attrName>style.visibility</p:attrName>
                                            </p:attrNameLst>
                                          </p:cBhvr>
                                          <p:to>
                                            <p:strVal val="visible"/>
                                          </p:to>
                                        </p:set>
                                        <p:anim calcmode="lin" valueType="num" p14:bounceEnd="52000">
                                          <p:cBhvr additive="base">
                                            <p:cTn id="43" dur="1000" fill="hold"/>
                                            <p:tgtEl>
                                              <p:spTgt spid="38"/>
                                            </p:tgtEl>
                                            <p:attrNameLst>
                                              <p:attrName>ppt_x</p:attrName>
                                            </p:attrNameLst>
                                          </p:cBhvr>
                                          <p:tavLst>
                                            <p:tav tm="0">
                                              <p:val>
                                                <p:strVal val="#ppt_x"/>
                                              </p:val>
                                            </p:tav>
                                            <p:tav tm="100000">
                                              <p:val>
                                                <p:strVal val="#ppt_x"/>
                                              </p:val>
                                            </p:tav>
                                          </p:tavLst>
                                        </p:anim>
                                        <p:anim calcmode="lin" valueType="num" p14:bounceEnd="52000">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52000">
                                      <p:stCondLst>
                                        <p:cond delay="1600"/>
                                      </p:stCondLst>
                                      <p:childTnLst>
                                        <p:set>
                                          <p:cBhvr>
                                            <p:cTn id="46" dur="1" fill="hold">
                                              <p:stCondLst>
                                                <p:cond delay="0"/>
                                              </p:stCondLst>
                                            </p:cTn>
                                            <p:tgtEl>
                                              <p:spTgt spid="39"/>
                                            </p:tgtEl>
                                            <p:attrNameLst>
                                              <p:attrName>style.visibility</p:attrName>
                                            </p:attrNameLst>
                                          </p:cBhvr>
                                          <p:to>
                                            <p:strVal val="visible"/>
                                          </p:to>
                                        </p:set>
                                        <p:anim calcmode="lin" valueType="num" p14:bounceEnd="52000">
                                          <p:cBhvr additive="base">
                                            <p:cTn id="47" dur="1000" fill="hold"/>
                                            <p:tgtEl>
                                              <p:spTgt spid="39"/>
                                            </p:tgtEl>
                                            <p:attrNameLst>
                                              <p:attrName>ppt_x</p:attrName>
                                            </p:attrNameLst>
                                          </p:cBhvr>
                                          <p:tavLst>
                                            <p:tav tm="0">
                                              <p:val>
                                                <p:strVal val="#ppt_x"/>
                                              </p:val>
                                            </p:tav>
                                            <p:tav tm="100000">
                                              <p:val>
                                                <p:strVal val="#ppt_x"/>
                                              </p:val>
                                            </p:tav>
                                          </p:tavLst>
                                        </p:anim>
                                        <p:anim calcmode="lin" valueType="num" p14:bounceEnd="52000">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20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3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2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29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4" grpId="0"/>
          <p:bldP spid="22" grpId="0"/>
          <p:bldP spid="25"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2" presetClass="entr" presetSubtype="4" fill="hold" nodeType="withEffect">
                                      <p:stCondLst>
                                        <p:cond delay="8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0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ppt_x"/>
                                              </p:val>
                                            </p:tav>
                                            <p:tav tm="100000">
                                              <p:val>
                                                <p:strVal val="#ppt_x"/>
                                              </p:val>
                                            </p:tav>
                                          </p:tavLst>
                                        </p:anim>
                                        <p:anim calcmode="lin" valueType="num">
                                          <p:cBhvr additive="base">
                                            <p:cTn id="40" dur="10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130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ppt_x"/>
                                              </p:val>
                                            </p:tav>
                                            <p:tav tm="100000">
                                              <p:val>
                                                <p:strVal val="#ppt_x"/>
                                              </p:val>
                                            </p:tav>
                                          </p:tavLst>
                                        </p:anim>
                                        <p:anim calcmode="lin" valueType="num">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16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ppt_x"/>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20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3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2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29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4" grpId="0"/>
          <p:bldP spid="22" grpId="0"/>
          <p:bldP spid="25" grpId="0"/>
          <p:bldP spid="2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7</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22934" y="3927327"/>
            <a:ext cx="2836831" cy="2836831"/>
          </a:xfrm>
          <a:prstGeom prst="rect">
            <a:avLst/>
          </a:prstGeom>
        </p:spPr>
      </p:pic>
      <p:pic>
        <p:nvPicPr>
          <p:cNvPr id="28" name="Picture 8" descr="Image result for work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4820" y="3889459"/>
            <a:ext cx="2916626" cy="29166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77422" y="3094690"/>
            <a:ext cx="4506165" cy="45061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manag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33212" y="3728107"/>
            <a:ext cx="3100837" cy="310083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825217" y="6971082"/>
            <a:ext cx="3610576" cy="939231"/>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b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036061" y="7006653"/>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4" name="Rectangle 33"/>
          <p:cNvSpPr/>
          <p:nvPr/>
        </p:nvSpPr>
        <p:spPr>
          <a:xfrm>
            <a:off x="15378342" y="6944796"/>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5" name="Rectangle 34"/>
          <p:cNvSpPr/>
          <p:nvPr/>
        </p:nvSpPr>
        <p:spPr>
          <a:xfrm>
            <a:off x="10447845" y="6988842"/>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2191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8</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4720503" y="4172260"/>
            <a:ext cx="3610576" cy="823174"/>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Team Leader</a:t>
            </a:r>
            <a:b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b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pic>
        <p:nvPicPr>
          <p:cNvPr id="2050" name="Picture 2" descr="Image result for form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7075" y="2696991"/>
            <a:ext cx="1596555" cy="159655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7237501" y="3708152"/>
            <a:ext cx="788957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7630505" y="3025274"/>
            <a:ext cx="6500270" cy="1054841"/>
          </a:xfrm>
          <a:prstGeom prst="rect">
            <a:avLst/>
          </a:prstGeom>
        </p:spPr>
        <p:txBody>
          <a:bodyPr wrap="square">
            <a:spAutoFit/>
          </a:bodyPr>
          <a:lstStyle/>
          <a:p>
            <a:pPr algn="ctr">
              <a:lnSpc>
                <a:spcPct val="130000"/>
              </a:lnSpc>
            </a:pP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M</a:t>
            </a: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ake </a:t>
            </a: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a request form</a:t>
            </a: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
            </a:r>
            <a:b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14080" y="8767114"/>
            <a:ext cx="1423422" cy="1423422"/>
          </a:xfrm>
          <a:prstGeom prst="rect">
            <a:avLst/>
          </a:prstGeom>
        </p:spPr>
      </p:pic>
      <p:sp>
        <p:nvSpPr>
          <p:cNvPr id="23" name="Rectangle 22"/>
          <p:cNvSpPr/>
          <p:nvPr/>
        </p:nvSpPr>
        <p:spPr>
          <a:xfrm>
            <a:off x="4829116" y="10378612"/>
            <a:ext cx="3610576" cy="522131"/>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Equipment Staff</a:t>
            </a: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24" name="Rectangle 23"/>
          <p:cNvSpPr/>
          <p:nvPr/>
        </p:nvSpPr>
        <p:spPr>
          <a:xfrm rot="19817163">
            <a:off x="7997240" y="5952160"/>
            <a:ext cx="5473900"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 &amp; clarify the request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5" name="Straight Arrow Connector 24"/>
          <p:cNvCxnSpPr/>
          <p:nvPr/>
        </p:nvCxnSpPr>
        <p:spPr>
          <a:xfrm flipV="1">
            <a:off x="7237502" y="4293547"/>
            <a:ext cx="7889573" cy="447356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2052"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7075" y="8767114"/>
            <a:ext cx="1575822" cy="157582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a:off x="15925352" y="4433517"/>
            <a:ext cx="0" cy="407610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8" name="Rectangle 37"/>
          <p:cNvSpPr/>
          <p:nvPr/>
        </p:nvSpPr>
        <p:spPr>
          <a:xfrm>
            <a:off x="14130775" y="10378611"/>
            <a:ext cx="3610576" cy="522131"/>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Manager</a:t>
            </a: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41" name="Rectangle 40"/>
          <p:cNvSpPr/>
          <p:nvPr/>
        </p:nvSpPr>
        <p:spPr>
          <a:xfrm>
            <a:off x="15653034" y="5598762"/>
            <a:ext cx="3440508" cy="1306063"/>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Confirm </a:t>
            </a:r>
          </a:p>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the request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42" name="Straight Arrow Connector 41"/>
          <p:cNvCxnSpPr/>
          <p:nvPr/>
        </p:nvCxnSpPr>
        <p:spPr>
          <a:xfrm flipV="1">
            <a:off x="6525791" y="4811486"/>
            <a:ext cx="0" cy="369813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54" name="Rectangle 53"/>
          <p:cNvSpPr/>
          <p:nvPr/>
        </p:nvSpPr>
        <p:spPr>
          <a:xfrm>
            <a:off x="2528873" y="5687691"/>
            <a:ext cx="3996918" cy="194572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 </a:t>
            </a:r>
            <a:r>
              <a:rPr lang="en-US" sz="3200" dirty="0" err="1"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equipments</a:t>
            </a: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 and store all the relevant documents</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7" name="Rectangle 56"/>
          <p:cNvSpPr/>
          <p:nvPr/>
        </p:nvSpPr>
        <p:spPr>
          <a:xfrm>
            <a:off x="3395768" y="1524759"/>
            <a:ext cx="8660104" cy="737574"/>
          </a:xfrm>
          <a:prstGeom prst="rect">
            <a:avLst/>
          </a:prstGeom>
        </p:spPr>
        <p:txBody>
          <a:bodyPr wrap="square">
            <a:spAutoFit/>
          </a:bodyPr>
          <a:lstStyle/>
          <a:p>
            <a:pPr algn="ctr">
              <a:lnSpc>
                <a:spcPct val="130000"/>
              </a:lnSpc>
            </a:pPr>
            <a:r>
              <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In </a:t>
            </a:r>
            <a:r>
              <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rPr>
              <a:t>the field of mobilizing </a:t>
            </a:r>
            <a:r>
              <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a:t>
            </a:r>
            <a:endParaRPr lang="en-US" sz="20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58" name="Picture 4" descr="Related image"/>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52500" y="2346965"/>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6244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wipe(down)">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2000" fill="hold"/>
                                        <p:tgtEl>
                                          <p:spTgt spid="2050"/>
                                        </p:tgtEl>
                                        <p:attrNameLst>
                                          <p:attrName>fillcolor</p:attrName>
                                        </p:attrNameLst>
                                      </p:cBhvr>
                                      <p:to>
                                        <a:schemeClr val="accent2"/>
                                      </p:to>
                                    </p:animClr>
                                    <p:set>
                                      <p:cBhvr>
                                        <p:cTn id="42" dur="2000" fill="hold"/>
                                        <p:tgtEl>
                                          <p:spTgt spid="2050"/>
                                        </p:tgtEl>
                                        <p:attrNameLst>
                                          <p:attrName>fill.type</p:attrName>
                                        </p:attrNameLst>
                                      </p:cBhvr>
                                      <p:to>
                                        <p:strVal val="solid"/>
                                      </p:to>
                                    </p:set>
                                    <p:set>
                                      <p:cBhvr>
                                        <p:cTn id="43" dur="2000" fill="hold"/>
                                        <p:tgtEl>
                                          <p:spTgt spid="2050"/>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22" presetClass="entr" presetSubtype="4" fill="hold" nodeType="withEffect">
                                  <p:stCondLst>
                                    <p:cond delay="0"/>
                                  </p:stCondLst>
                                  <p:childTnLst>
                                    <p:set>
                                      <p:cBhvr>
                                        <p:cTn id="50" dur="1" fill="hold">
                                          <p:stCondLst>
                                            <p:cond delay="0"/>
                                          </p:stCondLst>
                                        </p:cTn>
                                        <p:tgtEl>
                                          <p:spTgt spid="2052"/>
                                        </p:tgtEl>
                                        <p:attrNameLst>
                                          <p:attrName>style.visibility</p:attrName>
                                        </p:attrNameLst>
                                      </p:cBhvr>
                                      <p:to>
                                        <p:strVal val="visible"/>
                                      </p:to>
                                    </p:set>
                                    <p:animEffect transition="in" filter="wipe(down)">
                                      <p:cBhvr>
                                        <p:cTn id="51" dur="500"/>
                                        <p:tgtEl>
                                          <p:spTgt spid="20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up)">
                                      <p:cBhvr>
                                        <p:cTn id="56" dur="500"/>
                                        <p:tgtEl>
                                          <p:spTgt spid="3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down)">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050"/>
                                        </p:tgtEl>
                                        <p:attrNameLst>
                                          <p:attrName>fillcolor</p:attrName>
                                        </p:attrNameLst>
                                      </p:cBhvr>
                                      <p:to>
                                        <a:srgbClr val="00B0F0"/>
                                      </p:to>
                                    </p:animClr>
                                    <p:set>
                                      <p:cBhvr>
                                        <p:cTn id="64" dur="2000" fill="hold"/>
                                        <p:tgtEl>
                                          <p:spTgt spid="2050"/>
                                        </p:tgtEl>
                                        <p:attrNameLst>
                                          <p:attrName>fill.type</p:attrName>
                                        </p:attrNameLst>
                                      </p:cBhvr>
                                      <p:to>
                                        <p:strVal val="solid"/>
                                      </p:to>
                                    </p:set>
                                    <p:set>
                                      <p:cBhvr>
                                        <p:cTn id="65" dur="2000" fill="hold"/>
                                        <p:tgtEl>
                                          <p:spTgt spid="205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down)">
                                      <p:cBhvr>
                                        <p:cTn id="70" dur="500"/>
                                        <p:tgtEl>
                                          <p:spTgt spid="4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p:bldP spid="38" grpId="0"/>
      <p:bldP spid="41"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9</a:t>
            </a:fld>
            <a:endParaRPr lang="en-US"/>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6" name="Picture 2"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950065" y="6802473"/>
            <a:ext cx="4170327" cy="41703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Excavator   icon"/>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97705" y="7318054"/>
            <a:ext cx="3489894" cy="34898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1143350" y="3201789"/>
            <a:ext cx="3077288" cy="3077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Ready-mix concrete lorry  icon"/>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14117605" y="3435321"/>
            <a:ext cx="4494424" cy="2610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oncrete breaker icon"/>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05800" y="202618"/>
            <a:ext cx="3629185" cy="3908352"/>
          </a:xfrm>
          <a:prstGeom prst="rect">
            <a:avLst/>
          </a:prstGeom>
          <a:noFill/>
          <a:extLst>
            <a:ext uri="{909E8E84-426E-40DD-AFC4-6F175D3DCCD1}">
              <a14:hiddenFill xmlns:a14="http://schemas.microsoft.com/office/drawing/2010/main">
                <a:solidFill>
                  <a:srgbClr val="FFFFFF"/>
                </a:solidFill>
              </a14:hiddenFill>
            </a:ext>
          </a:extLst>
        </p:spPr>
      </p:pic>
      <p:sp>
        <p:nvSpPr>
          <p:cNvPr id="2" name="Hexagon 1"/>
          <p:cNvSpPr/>
          <p:nvPr/>
        </p:nvSpPr>
        <p:spPr>
          <a:xfrm>
            <a:off x="7351596" y="4110970"/>
            <a:ext cx="5459515" cy="2966085"/>
          </a:xfrm>
          <a:prstGeom prst="hexagon">
            <a:avLst/>
          </a:prstGeom>
          <a:effectLst>
            <a:glow rad="101600">
              <a:schemeClr val="accent3">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3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EMS</a:t>
            </a:r>
            <a:endParaRPr lang="en-US" sz="6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Tree>
    <p:extLst>
      <p:ext uri="{BB962C8B-B14F-4D97-AF65-F5344CB8AC3E}">
        <p14:creationId xmlns:p14="http://schemas.microsoft.com/office/powerpoint/2010/main" val="20972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onix Single Green">
      <a:dk1>
        <a:sysClr val="windowText" lastClr="000000"/>
      </a:dk1>
      <a:lt1>
        <a:sysClr val="window" lastClr="FFFFFF"/>
      </a:lt1>
      <a:dk2>
        <a:srgbClr val="2B2E36"/>
      </a:dk2>
      <a:lt2>
        <a:srgbClr val="F2F6F7"/>
      </a:lt2>
      <a:accent1>
        <a:srgbClr val="B0C615"/>
      </a:accent1>
      <a:accent2>
        <a:srgbClr val="7AAE3B"/>
      </a:accent2>
      <a:accent3>
        <a:srgbClr val="31A050"/>
      </a:accent3>
      <a:accent4>
        <a:srgbClr val="038A63"/>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nix Single Green">
    <a:dk1>
      <a:sysClr val="windowText" lastClr="000000"/>
    </a:dk1>
    <a:lt1>
      <a:sysClr val="window" lastClr="FFFFFF"/>
    </a:lt1>
    <a:dk2>
      <a:srgbClr val="2B2E36"/>
    </a:dk2>
    <a:lt2>
      <a:srgbClr val="F2F6F7"/>
    </a:lt2>
    <a:accent1>
      <a:srgbClr val="B0C615"/>
    </a:accent1>
    <a:accent2>
      <a:srgbClr val="7AAE3B"/>
    </a:accent2>
    <a:accent3>
      <a:srgbClr val="31A050"/>
    </a:accent3>
    <a:accent4>
      <a:srgbClr val="038A63"/>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4216</TotalTime>
  <Words>1730</Words>
  <Application>Microsoft Office PowerPoint</Application>
  <PresentationFormat>Custom</PresentationFormat>
  <Paragraphs>449</Paragraphs>
  <Slides>50</Slides>
  <Notes>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Roboto</vt:lpstr>
      <vt:lpstr>Gill Sans</vt:lpstr>
      <vt:lpstr>Roboto Condensed Light</vt:lpstr>
      <vt:lpstr>Bebas Neue Bold</vt:lpstr>
      <vt:lpstr>Lora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Hamilton</dc:creator>
  <cp:lastModifiedBy>Hoang</cp:lastModifiedBy>
  <cp:revision>814</cp:revision>
  <dcterms:created xsi:type="dcterms:W3CDTF">2016-01-14T06:05:40Z</dcterms:created>
  <dcterms:modified xsi:type="dcterms:W3CDTF">2018-07-09T11:14:22Z</dcterms:modified>
</cp:coreProperties>
</file>